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05" r:id="rId3"/>
    <p:sldId id="259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54" r:id="rId27"/>
    <p:sldId id="371" r:id="rId28"/>
    <p:sldId id="342" r:id="rId29"/>
  </p:sldIdLst>
  <p:sldSz cx="6858000" cy="9906000" type="A4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83" userDrawn="1">
          <p15:clr>
            <a:srgbClr val="A4A3A4"/>
          </p15:clr>
        </p15:guide>
        <p15:guide id="2" pos="2931" userDrawn="1">
          <p15:clr>
            <a:srgbClr val="A4A3A4"/>
          </p15:clr>
        </p15:guide>
        <p15:guide id="3" pos="4156" userDrawn="1">
          <p15:clr>
            <a:srgbClr val="A4A3A4"/>
          </p15:clr>
        </p15:guide>
        <p15:guide id="4" pos="2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866"/>
    <a:srgbClr val="106CB8"/>
    <a:srgbClr val="92D050"/>
    <a:srgbClr val="FAAD00"/>
    <a:srgbClr val="E1F2CE"/>
    <a:srgbClr val="FFEBBD"/>
    <a:srgbClr val="FFE3A3"/>
    <a:srgbClr val="FFF2D5"/>
    <a:srgbClr val="CCE9AD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3D739-54F6-9940-BDB3-83D562886CB8}" v="69" dt="2022-06-20T01:52:40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7"/>
    <p:restoredTop sz="94694"/>
  </p:normalViewPr>
  <p:slideViewPr>
    <p:cSldViewPr>
      <p:cViewPr varScale="1">
        <p:scale>
          <a:sx n="84" d="100"/>
          <a:sy n="84" d="100"/>
        </p:scale>
        <p:origin x="3264" y="184"/>
      </p:cViewPr>
      <p:guideLst>
        <p:guide orient="horz" pos="3483"/>
        <p:guide pos="2931"/>
        <p:guide pos="4156"/>
        <p:guide pos="2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ki Kono (河野 有紀)" userId="00312301-caf0-4c91-81ae-065aa3705559" providerId="ADAL" clId="{42E3D739-54F6-9940-BDB3-83D562886CB8}"/>
    <pc:docChg chg="undo custSel modSld">
      <pc:chgData name="Yuki Kono (河野 有紀)" userId="00312301-caf0-4c91-81ae-065aa3705559" providerId="ADAL" clId="{42E3D739-54F6-9940-BDB3-83D562886CB8}" dt="2022-06-20T01:53:29.273" v="586" actId="732"/>
      <pc:docMkLst>
        <pc:docMk/>
      </pc:docMkLst>
      <pc:sldChg chg="addSp modSp mod">
        <pc:chgData name="Yuki Kono (河野 有紀)" userId="00312301-caf0-4c91-81ae-065aa3705559" providerId="ADAL" clId="{42E3D739-54F6-9940-BDB3-83D562886CB8}" dt="2022-06-20T01:49:09.993" v="557" actId="732"/>
        <pc:sldMkLst>
          <pc:docMk/>
          <pc:sldMk cId="1070392268" sldId="308"/>
        </pc:sldMkLst>
        <pc:spChg chg="mod">
          <ac:chgData name="Yuki Kono (河野 有紀)" userId="00312301-caf0-4c91-81ae-065aa3705559" providerId="ADAL" clId="{42E3D739-54F6-9940-BDB3-83D562886CB8}" dt="2022-06-14T04:52:17.851" v="293" actId="20577"/>
          <ac:spMkLst>
            <pc:docMk/>
            <pc:sldMk cId="1070392268" sldId="308"/>
            <ac:spMk id="11" creationId="{B6A4F84F-B444-5048-9814-3C60C0E6B96D}"/>
          </ac:spMkLst>
        </pc:spChg>
        <pc:picChg chg="add mod modCrop">
          <ac:chgData name="Yuki Kono (河野 有紀)" userId="00312301-caf0-4c91-81ae-065aa3705559" providerId="ADAL" clId="{42E3D739-54F6-9940-BDB3-83D562886CB8}" dt="2022-06-20T01:49:09.993" v="557" actId="732"/>
          <ac:picMkLst>
            <pc:docMk/>
            <pc:sldMk cId="1070392268" sldId="308"/>
            <ac:picMk id="31" creationId="{14E911FA-00F0-EF66-11FE-A5B6A7BA6C28}"/>
          </ac:picMkLst>
        </pc:picChg>
      </pc:sldChg>
      <pc:sldChg chg="addSp delSp modSp mod">
        <pc:chgData name="Yuki Kono (河野 有紀)" userId="00312301-caf0-4c91-81ae-065aa3705559" providerId="ADAL" clId="{42E3D739-54F6-9940-BDB3-83D562886CB8}" dt="2022-06-20T01:53:29.273" v="586" actId="732"/>
        <pc:sldMkLst>
          <pc:docMk/>
          <pc:sldMk cId="2121787019" sldId="309"/>
        </pc:sldMkLst>
        <pc:picChg chg="add del">
          <ac:chgData name="Yuki Kono (河野 有紀)" userId="00312301-caf0-4c91-81ae-065aa3705559" providerId="ADAL" clId="{42E3D739-54F6-9940-BDB3-83D562886CB8}" dt="2022-06-20T01:52:14.291" v="578" actId="478"/>
          <ac:picMkLst>
            <pc:docMk/>
            <pc:sldMk cId="2121787019" sldId="309"/>
            <ac:picMk id="21" creationId="{B160AC42-0223-1742-899F-4EEFCF8DC691}"/>
          </ac:picMkLst>
        </pc:picChg>
        <pc:picChg chg="add del mod modCrop">
          <ac:chgData name="Yuki Kono (河野 有紀)" userId="00312301-caf0-4c91-81ae-065aa3705559" providerId="ADAL" clId="{42E3D739-54F6-9940-BDB3-83D562886CB8}" dt="2022-06-20T01:52:11.031" v="577" actId="478"/>
          <ac:picMkLst>
            <pc:docMk/>
            <pc:sldMk cId="2121787019" sldId="309"/>
            <ac:picMk id="27" creationId="{072B2431-058C-61DA-F2A0-7A596D2325FF}"/>
          </ac:picMkLst>
        </pc:picChg>
        <pc:picChg chg="add mod modCrop">
          <ac:chgData name="Yuki Kono (河野 有紀)" userId="00312301-caf0-4c91-81ae-065aa3705559" providerId="ADAL" clId="{42E3D739-54F6-9940-BDB3-83D562886CB8}" dt="2022-06-20T01:53:29.273" v="586" actId="732"/>
          <ac:picMkLst>
            <pc:docMk/>
            <pc:sldMk cId="2121787019" sldId="309"/>
            <ac:picMk id="29" creationId="{8E8B164D-50B6-0988-2039-727858311537}"/>
          </ac:picMkLst>
        </pc:picChg>
      </pc:sldChg>
      <pc:sldChg chg="modSp mod">
        <pc:chgData name="Yuki Kono (河野 有紀)" userId="00312301-caf0-4c91-81ae-065aa3705559" providerId="ADAL" clId="{42E3D739-54F6-9940-BDB3-83D562886CB8}" dt="2022-06-14T01:52:47.555" v="57" actId="14100"/>
        <pc:sldMkLst>
          <pc:docMk/>
          <pc:sldMk cId="4175725836" sldId="310"/>
        </pc:sldMkLst>
        <pc:spChg chg="mod">
          <ac:chgData name="Yuki Kono (河野 有紀)" userId="00312301-caf0-4c91-81ae-065aa3705559" providerId="ADAL" clId="{42E3D739-54F6-9940-BDB3-83D562886CB8}" dt="2022-06-14T01:52:47.555" v="57" actId="14100"/>
          <ac:spMkLst>
            <pc:docMk/>
            <pc:sldMk cId="4175725836" sldId="310"/>
            <ac:spMk id="16" creationId="{9EDB0ECF-9272-904E-9B6C-889381F66E47}"/>
          </ac:spMkLst>
        </pc:spChg>
      </pc:sldChg>
      <pc:sldChg chg="addSp delSp modSp mod">
        <pc:chgData name="Yuki Kono (河野 有紀)" userId="00312301-caf0-4c91-81ae-065aa3705559" providerId="ADAL" clId="{42E3D739-54F6-9940-BDB3-83D562886CB8}" dt="2022-06-14T02:06:59.370" v="153" actId="20577"/>
        <pc:sldMkLst>
          <pc:docMk/>
          <pc:sldMk cId="3332748057" sldId="311"/>
        </pc:sldMkLst>
        <pc:spChg chg="mod">
          <ac:chgData name="Yuki Kono (河野 有紀)" userId="00312301-caf0-4c91-81ae-065aa3705559" providerId="ADAL" clId="{42E3D739-54F6-9940-BDB3-83D562886CB8}" dt="2022-06-14T02:04:20.854" v="62" actId="14100"/>
          <ac:spMkLst>
            <pc:docMk/>
            <pc:sldMk cId="3332748057" sldId="311"/>
            <ac:spMk id="23" creationId="{233204E8-A31A-F741-B0DC-E55490A7DEAB}"/>
          </ac:spMkLst>
        </pc:spChg>
        <pc:spChg chg="add del mod">
          <ac:chgData name="Yuki Kono (河野 有紀)" userId="00312301-caf0-4c91-81ae-065aa3705559" providerId="ADAL" clId="{42E3D739-54F6-9940-BDB3-83D562886CB8}" dt="2022-06-14T02:06:22.642" v="114" actId="478"/>
          <ac:spMkLst>
            <pc:docMk/>
            <pc:sldMk cId="3332748057" sldId="311"/>
            <ac:spMk id="33" creationId="{CE48B31A-1E44-E44A-8331-B563DA51BBF1}"/>
          </ac:spMkLst>
        </pc:spChg>
        <pc:spChg chg="mod">
          <ac:chgData name="Yuki Kono (河野 有紀)" userId="00312301-caf0-4c91-81ae-065aa3705559" providerId="ADAL" clId="{42E3D739-54F6-9940-BDB3-83D562886CB8}" dt="2022-06-14T02:06:05.994" v="110" actId="20577"/>
          <ac:spMkLst>
            <pc:docMk/>
            <pc:sldMk cId="3332748057" sldId="311"/>
            <ac:spMk id="34" creationId="{34BD8F9C-5A3A-0147-9D70-87E0AE615020}"/>
          </ac:spMkLst>
        </pc:spChg>
        <pc:spChg chg="add mod">
          <ac:chgData name="Yuki Kono (河野 有紀)" userId="00312301-caf0-4c91-81ae-065aa3705559" providerId="ADAL" clId="{42E3D739-54F6-9940-BDB3-83D562886CB8}" dt="2022-06-14T02:05:59.545" v="108" actId="14100"/>
          <ac:spMkLst>
            <pc:docMk/>
            <pc:sldMk cId="3332748057" sldId="311"/>
            <ac:spMk id="37" creationId="{45D9580C-3D0A-EC3F-100C-F87FA5F7469F}"/>
          </ac:spMkLst>
        </pc:spChg>
        <pc:spChg chg="add mod">
          <ac:chgData name="Yuki Kono (河野 有紀)" userId="00312301-caf0-4c91-81ae-065aa3705559" providerId="ADAL" clId="{42E3D739-54F6-9940-BDB3-83D562886CB8}" dt="2022-06-14T02:04:54.666" v="68" actId="1076"/>
          <ac:spMkLst>
            <pc:docMk/>
            <pc:sldMk cId="3332748057" sldId="311"/>
            <ac:spMk id="38" creationId="{F03CD661-BDFC-7F48-9A91-90E3DD3D31D1}"/>
          </ac:spMkLst>
        </pc:spChg>
        <pc:spChg chg="add mod">
          <ac:chgData name="Yuki Kono (河野 有紀)" userId="00312301-caf0-4c91-81ae-065aa3705559" providerId="ADAL" clId="{42E3D739-54F6-9940-BDB3-83D562886CB8}" dt="2022-06-14T02:06:37.879" v="115" actId="1076"/>
          <ac:spMkLst>
            <pc:docMk/>
            <pc:sldMk cId="3332748057" sldId="311"/>
            <ac:spMk id="40" creationId="{5DE2E018-C21D-29ED-C5F8-056E85E6185B}"/>
          </ac:spMkLst>
        </pc:spChg>
        <pc:spChg chg="mod">
          <ac:chgData name="Yuki Kono (河野 有紀)" userId="00312301-caf0-4c91-81ae-065aa3705559" providerId="ADAL" clId="{42E3D739-54F6-9940-BDB3-83D562886CB8}" dt="2022-06-14T02:06:59.370" v="153" actId="20577"/>
          <ac:spMkLst>
            <pc:docMk/>
            <pc:sldMk cId="3332748057" sldId="311"/>
            <ac:spMk id="41" creationId="{02308607-46DC-044A-BDFD-D635A63D7729}"/>
          </ac:spMkLst>
        </pc:spChg>
        <pc:grpChg chg="mod">
          <ac:chgData name="Yuki Kono (河野 有紀)" userId="00312301-caf0-4c91-81ae-065aa3705559" providerId="ADAL" clId="{42E3D739-54F6-9940-BDB3-83D562886CB8}" dt="2022-06-14T02:04:58.247" v="70" actId="1076"/>
          <ac:grpSpMkLst>
            <pc:docMk/>
            <pc:sldMk cId="3332748057" sldId="311"/>
            <ac:grpSpMk id="14" creationId="{73D3F0F7-C816-5E40-A62A-CE0635192D38}"/>
          </ac:grpSpMkLst>
        </pc:grpChg>
      </pc:sldChg>
      <pc:sldChg chg="addSp delSp modSp mod">
        <pc:chgData name="Yuki Kono (河野 有紀)" userId="00312301-caf0-4c91-81ae-065aa3705559" providerId="ADAL" clId="{42E3D739-54F6-9940-BDB3-83D562886CB8}" dt="2022-06-14T04:01:22.263" v="197" actId="14100"/>
        <pc:sldMkLst>
          <pc:docMk/>
          <pc:sldMk cId="2707660983" sldId="312"/>
        </pc:sldMkLst>
        <pc:spChg chg="mod">
          <ac:chgData name="Yuki Kono (河野 有紀)" userId="00312301-caf0-4c91-81ae-065aa3705559" providerId="ADAL" clId="{42E3D739-54F6-9940-BDB3-83D562886CB8}" dt="2022-06-14T04:00:55.421" v="190" actId="1076"/>
          <ac:spMkLst>
            <pc:docMk/>
            <pc:sldMk cId="2707660983" sldId="312"/>
            <ac:spMk id="6" creationId="{620FA0DB-5D00-9E43-A60D-6278E655E285}"/>
          </ac:spMkLst>
        </pc:spChg>
        <pc:spChg chg="mod">
          <ac:chgData name="Yuki Kono (河野 有紀)" userId="00312301-caf0-4c91-81ae-065aa3705559" providerId="ADAL" clId="{42E3D739-54F6-9940-BDB3-83D562886CB8}" dt="2022-06-14T03:59:21.692" v="175" actId="14100"/>
          <ac:spMkLst>
            <pc:docMk/>
            <pc:sldMk cId="2707660983" sldId="312"/>
            <ac:spMk id="7" creationId="{3D4561BA-E95C-AC49-92F0-3038D3009EFD}"/>
          </ac:spMkLst>
        </pc:spChg>
        <pc:spChg chg="mod">
          <ac:chgData name="Yuki Kono (河野 有紀)" userId="00312301-caf0-4c91-81ae-065aa3705559" providerId="ADAL" clId="{42E3D739-54F6-9940-BDB3-83D562886CB8}" dt="2022-06-14T03:58:56.831" v="172" actId="1076"/>
          <ac:spMkLst>
            <pc:docMk/>
            <pc:sldMk cId="2707660983" sldId="312"/>
            <ac:spMk id="8" creationId="{50D35819-2517-5947-B298-4564A52E2F61}"/>
          </ac:spMkLst>
        </pc:spChg>
        <pc:spChg chg="mod">
          <ac:chgData name="Yuki Kono (河野 有紀)" userId="00312301-caf0-4c91-81ae-065aa3705559" providerId="ADAL" clId="{42E3D739-54F6-9940-BDB3-83D562886CB8}" dt="2022-06-14T04:01:19.251" v="196" actId="14100"/>
          <ac:spMkLst>
            <pc:docMk/>
            <pc:sldMk cId="2707660983" sldId="312"/>
            <ac:spMk id="13" creationId="{2B059BEA-68F5-E04C-AA71-227B0C719A6A}"/>
          </ac:spMkLst>
        </pc:spChg>
        <pc:spChg chg="mod">
          <ac:chgData name="Yuki Kono (河野 有紀)" userId="00312301-caf0-4c91-81ae-065aa3705559" providerId="ADAL" clId="{42E3D739-54F6-9940-BDB3-83D562886CB8}" dt="2022-06-14T03:59:25.912" v="176" actId="1076"/>
          <ac:spMkLst>
            <pc:docMk/>
            <pc:sldMk cId="2707660983" sldId="312"/>
            <ac:spMk id="14" creationId="{552ED121-091F-914B-8490-82D7743E3EB5}"/>
          </ac:spMkLst>
        </pc:spChg>
        <pc:spChg chg="mod">
          <ac:chgData name="Yuki Kono (河野 有紀)" userId="00312301-caf0-4c91-81ae-065aa3705559" providerId="ADAL" clId="{42E3D739-54F6-9940-BDB3-83D562886CB8}" dt="2022-06-14T03:59:02.076" v="173" actId="1076"/>
          <ac:spMkLst>
            <pc:docMk/>
            <pc:sldMk cId="2707660983" sldId="312"/>
            <ac:spMk id="15" creationId="{F6434E8F-9955-FD45-88F4-DFD80E764B6A}"/>
          </ac:spMkLst>
        </pc:spChg>
        <pc:picChg chg="add del">
          <ac:chgData name="Yuki Kono (河野 有紀)" userId="00312301-caf0-4c91-81ae-065aa3705559" providerId="ADAL" clId="{42E3D739-54F6-9940-BDB3-83D562886CB8}" dt="2022-06-14T04:00:43.475" v="188" actId="478"/>
          <ac:picMkLst>
            <pc:docMk/>
            <pc:sldMk cId="2707660983" sldId="312"/>
            <ac:picMk id="3" creationId="{73001ED6-77B8-9A4B-9E0A-3E831AAAAC05}"/>
          </ac:picMkLst>
        </pc:picChg>
        <pc:picChg chg="del">
          <ac:chgData name="Yuki Kono (河野 有紀)" userId="00312301-caf0-4c91-81ae-065aa3705559" providerId="ADAL" clId="{42E3D739-54F6-9940-BDB3-83D562886CB8}" dt="2022-06-14T03:58:06.243" v="168" actId="478"/>
          <ac:picMkLst>
            <pc:docMk/>
            <pc:sldMk cId="2707660983" sldId="312"/>
            <ac:picMk id="4" creationId="{8B0EDD6B-4582-DC4F-825A-6BE9D32AA7D8}"/>
          </ac:picMkLst>
        </pc:picChg>
        <pc:picChg chg="add mod modCrop">
          <ac:chgData name="Yuki Kono (河野 有紀)" userId="00312301-caf0-4c91-81ae-065aa3705559" providerId="ADAL" clId="{42E3D739-54F6-9940-BDB3-83D562886CB8}" dt="2022-06-14T03:58:50.975" v="171" actId="1076"/>
          <ac:picMkLst>
            <pc:docMk/>
            <pc:sldMk cId="2707660983" sldId="312"/>
            <ac:picMk id="19" creationId="{D0A495C7-ACF5-9B82-BE8B-CFCF937ED4B3}"/>
          </ac:picMkLst>
        </pc:picChg>
        <pc:picChg chg="add mod">
          <ac:chgData name="Yuki Kono (河野 有紀)" userId="00312301-caf0-4c91-81ae-065aa3705559" providerId="ADAL" clId="{42E3D739-54F6-9940-BDB3-83D562886CB8}" dt="2022-06-14T04:01:09.342" v="194" actId="1076"/>
          <ac:picMkLst>
            <pc:docMk/>
            <pc:sldMk cId="2707660983" sldId="312"/>
            <ac:picMk id="21" creationId="{C3CF60BF-29A6-9BA5-707C-65E9A776DCEA}"/>
          </ac:picMkLst>
        </pc:picChg>
        <pc:cxnChg chg="mod">
          <ac:chgData name="Yuki Kono (河野 有紀)" userId="00312301-caf0-4c91-81ae-065aa3705559" providerId="ADAL" clId="{42E3D739-54F6-9940-BDB3-83D562886CB8}" dt="2022-06-14T04:01:22.263" v="197" actId="14100"/>
          <ac:cxnSpMkLst>
            <pc:docMk/>
            <pc:sldMk cId="2707660983" sldId="312"/>
            <ac:cxnSpMk id="16" creationId="{87AA5411-919F-EA47-84CD-CD7C776749D0}"/>
          </ac:cxnSpMkLst>
        </pc:cxnChg>
        <pc:cxnChg chg="mod">
          <ac:chgData name="Yuki Kono (河野 有紀)" userId="00312301-caf0-4c91-81ae-065aa3705559" providerId="ADAL" clId="{42E3D739-54F6-9940-BDB3-83D562886CB8}" dt="2022-06-14T04:01:03.592" v="192" actId="14100"/>
          <ac:cxnSpMkLst>
            <pc:docMk/>
            <pc:sldMk cId="2707660983" sldId="312"/>
            <ac:cxnSpMk id="17" creationId="{D512C61F-4590-A844-BEB6-F2F62F1628E4}"/>
          </ac:cxnSpMkLst>
        </pc:cxnChg>
      </pc:sldChg>
      <pc:sldChg chg="addSp delSp modSp">
        <pc:chgData name="Yuki Kono (河野 有紀)" userId="00312301-caf0-4c91-81ae-065aa3705559" providerId="ADAL" clId="{42E3D739-54F6-9940-BDB3-83D562886CB8}" dt="2022-06-14T05:08:19.082" v="295"/>
        <pc:sldMkLst>
          <pc:docMk/>
          <pc:sldMk cId="988616487" sldId="315"/>
        </pc:sldMkLst>
        <pc:picChg chg="add del mod">
          <ac:chgData name="Yuki Kono (河野 有紀)" userId="00312301-caf0-4c91-81ae-065aa3705559" providerId="ADAL" clId="{42E3D739-54F6-9940-BDB3-83D562886CB8}" dt="2022-06-14T05:08:19.082" v="295"/>
          <ac:picMkLst>
            <pc:docMk/>
            <pc:sldMk cId="988616487" sldId="315"/>
            <ac:picMk id="8" creationId="{06E7A9A6-33AF-AEEA-B699-C7985F490C5C}"/>
          </ac:picMkLst>
        </pc:picChg>
      </pc:sldChg>
      <pc:sldChg chg="addSp delSp modSp mod">
        <pc:chgData name="Yuki Kono (河野 有紀)" userId="00312301-caf0-4c91-81ae-065aa3705559" providerId="ADAL" clId="{42E3D739-54F6-9940-BDB3-83D562886CB8}" dt="2022-06-14T04:18:55.424" v="285" actId="20577"/>
        <pc:sldMkLst>
          <pc:docMk/>
          <pc:sldMk cId="2612262521" sldId="318"/>
        </pc:sldMkLst>
        <pc:spChg chg="mod">
          <ac:chgData name="Yuki Kono (河野 有紀)" userId="00312301-caf0-4c91-81ae-065aa3705559" providerId="ADAL" clId="{42E3D739-54F6-9940-BDB3-83D562886CB8}" dt="2022-06-14T04:12:19.242" v="213" actId="14100"/>
          <ac:spMkLst>
            <pc:docMk/>
            <pc:sldMk cId="2612262521" sldId="318"/>
            <ac:spMk id="11" creationId="{1FB25FB4-C613-FD4E-9E05-E8FC68C67E24}"/>
          </ac:spMkLst>
        </pc:spChg>
        <pc:spChg chg="mod">
          <ac:chgData name="Yuki Kono (河野 有紀)" userId="00312301-caf0-4c91-81ae-065aa3705559" providerId="ADAL" clId="{42E3D739-54F6-9940-BDB3-83D562886CB8}" dt="2022-06-14T04:12:30.916" v="215" actId="14100"/>
          <ac:spMkLst>
            <pc:docMk/>
            <pc:sldMk cId="2612262521" sldId="318"/>
            <ac:spMk id="12" creationId="{B0CC377B-8230-D64B-90CC-5E85FED5113E}"/>
          </ac:spMkLst>
        </pc:spChg>
        <pc:spChg chg="mod">
          <ac:chgData name="Yuki Kono (河野 有紀)" userId="00312301-caf0-4c91-81ae-065aa3705559" providerId="ADAL" clId="{42E3D739-54F6-9940-BDB3-83D562886CB8}" dt="2022-06-14T04:11:27.140" v="208" actId="1076"/>
          <ac:spMkLst>
            <pc:docMk/>
            <pc:sldMk cId="2612262521" sldId="318"/>
            <ac:spMk id="13" creationId="{183059A5-968E-A040-96E0-C3CA3215DBDA}"/>
          </ac:spMkLst>
        </pc:spChg>
        <pc:spChg chg="mod">
          <ac:chgData name="Yuki Kono (河野 有紀)" userId="00312301-caf0-4c91-81ae-065aa3705559" providerId="ADAL" clId="{42E3D739-54F6-9940-BDB3-83D562886CB8}" dt="2022-06-14T04:12:50.176" v="217" actId="14100"/>
          <ac:spMkLst>
            <pc:docMk/>
            <pc:sldMk cId="2612262521" sldId="318"/>
            <ac:spMk id="14" creationId="{0DE8588F-5EC5-8E4B-93BB-D84E4CCF7915}"/>
          </ac:spMkLst>
        </pc:spChg>
        <pc:spChg chg="mod">
          <ac:chgData name="Yuki Kono (河野 有紀)" userId="00312301-caf0-4c91-81ae-065aa3705559" providerId="ADAL" clId="{42E3D739-54F6-9940-BDB3-83D562886CB8}" dt="2022-06-14T04:14:00.386" v="223" actId="14100"/>
          <ac:spMkLst>
            <pc:docMk/>
            <pc:sldMk cId="2612262521" sldId="318"/>
            <ac:spMk id="15" creationId="{921AF946-CDB1-9944-8954-29B55A72B4B5}"/>
          </ac:spMkLst>
        </pc:spChg>
        <pc:spChg chg="mod">
          <ac:chgData name="Yuki Kono (河野 有紀)" userId="00312301-caf0-4c91-81ae-065aa3705559" providerId="ADAL" clId="{42E3D739-54F6-9940-BDB3-83D562886CB8}" dt="2022-06-14T04:14:25.115" v="225" actId="14100"/>
          <ac:spMkLst>
            <pc:docMk/>
            <pc:sldMk cId="2612262521" sldId="318"/>
            <ac:spMk id="16" creationId="{AAAE1F78-0FB5-2A4C-80F3-9EC4D4615FBF}"/>
          </ac:spMkLst>
        </pc:spChg>
        <pc:spChg chg="mod">
          <ac:chgData name="Yuki Kono (河野 有紀)" userId="00312301-caf0-4c91-81ae-065aa3705559" providerId="ADAL" clId="{42E3D739-54F6-9940-BDB3-83D562886CB8}" dt="2022-06-14T04:14:53.209" v="230" actId="14100"/>
          <ac:spMkLst>
            <pc:docMk/>
            <pc:sldMk cId="2612262521" sldId="318"/>
            <ac:spMk id="17" creationId="{FB08EFEF-C6B8-F140-B51C-D349D230D6FB}"/>
          </ac:spMkLst>
        </pc:spChg>
        <pc:spChg chg="mod">
          <ac:chgData name="Yuki Kono (河野 有紀)" userId="00312301-caf0-4c91-81ae-065aa3705559" providerId="ADAL" clId="{42E3D739-54F6-9940-BDB3-83D562886CB8}" dt="2022-06-14T04:15:09.849" v="232" actId="14100"/>
          <ac:spMkLst>
            <pc:docMk/>
            <pc:sldMk cId="2612262521" sldId="318"/>
            <ac:spMk id="18" creationId="{81021A24-2002-094F-ADD8-CF4BB8E5DAE1}"/>
          </ac:spMkLst>
        </pc:spChg>
        <pc:spChg chg="mod">
          <ac:chgData name="Yuki Kono (河野 有紀)" userId="00312301-caf0-4c91-81ae-065aa3705559" providerId="ADAL" clId="{42E3D739-54F6-9940-BDB3-83D562886CB8}" dt="2022-06-14T04:15:20.415" v="234" actId="14100"/>
          <ac:spMkLst>
            <pc:docMk/>
            <pc:sldMk cId="2612262521" sldId="318"/>
            <ac:spMk id="19" creationId="{D2F475B4-CE8B-3B4A-B822-180E561051B4}"/>
          </ac:spMkLst>
        </pc:spChg>
        <pc:spChg chg="mod">
          <ac:chgData name="Yuki Kono (河野 有紀)" userId="00312301-caf0-4c91-81ae-065aa3705559" providerId="ADAL" clId="{42E3D739-54F6-9940-BDB3-83D562886CB8}" dt="2022-06-14T04:11:53.489" v="210" actId="1076"/>
          <ac:spMkLst>
            <pc:docMk/>
            <pc:sldMk cId="2612262521" sldId="318"/>
            <ac:spMk id="20" creationId="{14C7CF2B-2AF5-944B-9519-FD3CC3DAE870}"/>
          </ac:spMkLst>
        </pc:spChg>
        <pc:spChg chg="mod">
          <ac:chgData name="Yuki Kono (河野 有紀)" userId="00312301-caf0-4c91-81ae-065aa3705559" providerId="ADAL" clId="{42E3D739-54F6-9940-BDB3-83D562886CB8}" dt="2022-06-14T04:13:00.484" v="218" actId="1076"/>
          <ac:spMkLst>
            <pc:docMk/>
            <pc:sldMk cId="2612262521" sldId="318"/>
            <ac:spMk id="21" creationId="{46C62A46-8A7E-4541-A626-B06BC8743419}"/>
          </ac:spMkLst>
        </pc:spChg>
        <pc:spChg chg="mod">
          <ac:chgData name="Yuki Kono (河野 有紀)" userId="00312301-caf0-4c91-81ae-065aa3705559" providerId="ADAL" clId="{42E3D739-54F6-9940-BDB3-83D562886CB8}" dt="2022-06-14T04:13:06.115" v="219" actId="1076"/>
          <ac:spMkLst>
            <pc:docMk/>
            <pc:sldMk cId="2612262521" sldId="318"/>
            <ac:spMk id="22" creationId="{D8164B21-D957-6A46-9D71-985DE8350F04}"/>
          </ac:spMkLst>
        </pc:spChg>
        <pc:spChg chg="mod">
          <ac:chgData name="Yuki Kono (河野 有紀)" userId="00312301-caf0-4c91-81ae-065aa3705559" providerId="ADAL" clId="{42E3D739-54F6-9940-BDB3-83D562886CB8}" dt="2022-06-14T04:11:33.254" v="209" actId="1076"/>
          <ac:spMkLst>
            <pc:docMk/>
            <pc:sldMk cId="2612262521" sldId="318"/>
            <ac:spMk id="23" creationId="{E3831F06-58FF-B84D-96E1-F947F7AF4763}"/>
          </ac:spMkLst>
        </pc:spChg>
        <pc:spChg chg="mod">
          <ac:chgData name="Yuki Kono (河野 有紀)" userId="00312301-caf0-4c91-81ae-065aa3705559" providerId="ADAL" clId="{42E3D739-54F6-9940-BDB3-83D562886CB8}" dt="2022-06-14T04:13:22.410" v="220" actId="1076"/>
          <ac:spMkLst>
            <pc:docMk/>
            <pc:sldMk cId="2612262521" sldId="318"/>
            <ac:spMk id="24" creationId="{54B0119B-BE9B-E94B-837F-EA9F7CDDAC8A}"/>
          </ac:spMkLst>
        </pc:spChg>
        <pc:spChg chg="mod">
          <ac:chgData name="Yuki Kono (河野 有紀)" userId="00312301-caf0-4c91-81ae-065aa3705559" providerId="ADAL" clId="{42E3D739-54F6-9940-BDB3-83D562886CB8}" dt="2022-06-14T04:16:36.247" v="242" actId="1076"/>
          <ac:spMkLst>
            <pc:docMk/>
            <pc:sldMk cId="2612262521" sldId="318"/>
            <ac:spMk id="25" creationId="{F14A8621-75D4-5345-96C6-9C6837754536}"/>
          </ac:spMkLst>
        </pc:spChg>
        <pc:spChg chg="mod">
          <ac:chgData name="Yuki Kono (河野 有紀)" userId="00312301-caf0-4c91-81ae-065aa3705559" providerId="ADAL" clId="{42E3D739-54F6-9940-BDB3-83D562886CB8}" dt="2022-06-14T04:16:27.629" v="241" actId="1076"/>
          <ac:spMkLst>
            <pc:docMk/>
            <pc:sldMk cId="2612262521" sldId="318"/>
            <ac:spMk id="26" creationId="{BF687F1F-854A-5343-A714-AFD26DD5C0FE}"/>
          </ac:spMkLst>
        </pc:spChg>
        <pc:spChg chg="mod">
          <ac:chgData name="Yuki Kono (河野 有紀)" userId="00312301-caf0-4c91-81ae-065aa3705559" providerId="ADAL" clId="{42E3D739-54F6-9940-BDB3-83D562886CB8}" dt="2022-06-14T04:16:55.827" v="245" actId="1076"/>
          <ac:spMkLst>
            <pc:docMk/>
            <pc:sldMk cId="2612262521" sldId="318"/>
            <ac:spMk id="27" creationId="{80867AE5-41A0-6045-9834-438706BCF1FD}"/>
          </ac:spMkLst>
        </pc:spChg>
        <pc:spChg chg="del">
          <ac:chgData name="Yuki Kono (河野 有紀)" userId="00312301-caf0-4c91-81ae-065aa3705559" providerId="ADAL" clId="{42E3D739-54F6-9940-BDB3-83D562886CB8}" dt="2022-06-14T04:17:01.041" v="246" actId="478"/>
          <ac:spMkLst>
            <pc:docMk/>
            <pc:sldMk cId="2612262521" sldId="318"/>
            <ac:spMk id="28" creationId="{71B13B9F-2243-0D40-82C0-A10EFE903FBD}"/>
          </ac:spMkLst>
        </pc:spChg>
        <pc:spChg chg="mod">
          <ac:chgData name="Yuki Kono (河野 有紀)" userId="00312301-caf0-4c91-81ae-065aa3705559" providerId="ADAL" clId="{42E3D739-54F6-9940-BDB3-83D562886CB8}" dt="2022-06-14T04:17:13.261" v="247" actId="1076"/>
          <ac:spMkLst>
            <pc:docMk/>
            <pc:sldMk cId="2612262521" sldId="318"/>
            <ac:spMk id="29" creationId="{43F39C73-27BF-FD4D-85D0-9DDC8074C90B}"/>
          </ac:spMkLst>
        </pc:spChg>
        <pc:spChg chg="mod">
          <ac:chgData name="Yuki Kono (河野 有紀)" userId="00312301-caf0-4c91-81ae-065aa3705559" providerId="ADAL" clId="{42E3D739-54F6-9940-BDB3-83D562886CB8}" dt="2022-06-14T04:17:34.019" v="253" actId="20577"/>
          <ac:spMkLst>
            <pc:docMk/>
            <pc:sldMk cId="2612262521" sldId="318"/>
            <ac:spMk id="30" creationId="{5CBC35B6-6334-5E43-8469-06F62A389191}"/>
          </ac:spMkLst>
        </pc:spChg>
        <pc:spChg chg="add mod">
          <ac:chgData name="Yuki Kono (河野 有紀)" userId="00312301-caf0-4c91-81ae-065aa3705559" providerId="ADAL" clId="{42E3D739-54F6-9940-BDB3-83D562886CB8}" dt="2022-06-14T04:14:39.511" v="228" actId="14100"/>
          <ac:spMkLst>
            <pc:docMk/>
            <pc:sldMk cId="2612262521" sldId="318"/>
            <ac:spMk id="45" creationId="{95817C31-94C7-4D5E-1AC8-558A182D60B5}"/>
          </ac:spMkLst>
        </pc:spChg>
        <pc:spChg chg="add mod">
          <ac:chgData name="Yuki Kono (河野 有紀)" userId="00312301-caf0-4c91-81ae-065aa3705559" providerId="ADAL" clId="{42E3D739-54F6-9940-BDB3-83D562886CB8}" dt="2022-06-14T04:16:00.836" v="240" actId="1076"/>
          <ac:spMkLst>
            <pc:docMk/>
            <pc:sldMk cId="2612262521" sldId="318"/>
            <ac:spMk id="46" creationId="{F0CB27CC-6EEB-FB86-8F6E-DCAD510FF002}"/>
          </ac:spMkLst>
        </pc:spChg>
        <pc:spChg chg="mod">
          <ac:chgData name="Yuki Kono (河野 有紀)" userId="00312301-caf0-4c91-81ae-065aa3705559" providerId="ADAL" clId="{42E3D739-54F6-9940-BDB3-83D562886CB8}" dt="2022-06-14T04:18:55.424" v="285" actId="20577"/>
          <ac:spMkLst>
            <pc:docMk/>
            <pc:sldMk cId="2612262521" sldId="318"/>
            <ac:spMk id="47" creationId="{9A7A98D6-2278-E34D-952C-04ACD033B747}"/>
          </ac:spMkLst>
        </pc:spChg>
        <pc:spChg chg="add mod">
          <ac:chgData name="Yuki Kono (河野 有紀)" userId="00312301-caf0-4c91-81ae-065aa3705559" providerId="ADAL" clId="{42E3D739-54F6-9940-BDB3-83D562886CB8}" dt="2022-06-14T04:17:30.500" v="251" actId="1076"/>
          <ac:spMkLst>
            <pc:docMk/>
            <pc:sldMk cId="2612262521" sldId="318"/>
            <ac:spMk id="48" creationId="{16F9128E-42C0-76AB-DEC4-811F162DCC23}"/>
          </ac:spMkLst>
        </pc:spChg>
        <pc:picChg chg="del">
          <ac:chgData name="Yuki Kono (河野 有紀)" userId="00312301-caf0-4c91-81ae-065aa3705559" providerId="ADAL" clId="{42E3D739-54F6-9940-BDB3-83D562886CB8}" dt="2022-06-14T04:10:24.346" v="206" actId="478"/>
          <ac:picMkLst>
            <pc:docMk/>
            <pc:sldMk cId="2612262521" sldId="318"/>
            <ac:picMk id="8" creationId="{2793AEFF-53A5-4441-AF9A-B0E873C33414}"/>
          </ac:picMkLst>
        </pc:picChg>
        <pc:picChg chg="add mod">
          <ac:chgData name="Yuki Kono (河野 有紀)" userId="00312301-caf0-4c91-81ae-065aa3705559" providerId="ADAL" clId="{42E3D739-54F6-9940-BDB3-83D562886CB8}" dt="2022-06-14T04:10:29.370" v="207" actId="14100"/>
          <ac:picMkLst>
            <pc:docMk/>
            <pc:sldMk cId="2612262521" sldId="318"/>
            <ac:picMk id="33" creationId="{E7F20D34-38ED-FE3D-1607-D833C084F155}"/>
          </ac:picMkLst>
        </pc:picChg>
        <pc:cxnChg chg="del mod">
          <ac:chgData name="Yuki Kono (河野 有紀)" userId="00312301-caf0-4c91-81ae-065aa3705559" providerId="ADAL" clId="{42E3D739-54F6-9940-BDB3-83D562886CB8}" dt="2022-05-19T09:15:40.529" v="36" actId="478"/>
          <ac:cxnSpMkLst>
            <pc:docMk/>
            <pc:sldMk cId="2612262521" sldId="318"/>
            <ac:cxnSpMk id="39" creationId="{205148F0-37AC-9B43-BA02-A71DF95FCD26}"/>
          </ac:cxnSpMkLst>
        </pc:cxnChg>
      </pc:sldChg>
      <pc:sldChg chg="addSp delSp modSp mod">
        <pc:chgData name="Yuki Kono (河野 有紀)" userId="00312301-caf0-4c91-81ae-065aa3705559" providerId="ADAL" clId="{42E3D739-54F6-9940-BDB3-83D562886CB8}" dt="2022-06-14T05:19:00.176" v="479" actId="14100"/>
        <pc:sldMkLst>
          <pc:docMk/>
          <pc:sldMk cId="2306166655" sldId="320"/>
        </pc:sldMkLst>
        <pc:spChg chg="del">
          <ac:chgData name="Yuki Kono (河野 有紀)" userId="00312301-caf0-4c91-81ae-065aa3705559" providerId="ADAL" clId="{42E3D739-54F6-9940-BDB3-83D562886CB8}" dt="2022-06-14T05:13:46.804" v="308" actId="478"/>
          <ac:spMkLst>
            <pc:docMk/>
            <pc:sldMk cId="2306166655" sldId="320"/>
            <ac:spMk id="3" creationId="{FC928861-604B-FD47-8D8C-D62BF63C3914}"/>
          </ac:spMkLst>
        </pc:spChg>
        <pc:spChg chg="mod">
          <ac:chgData name="Yuki Kono (河野 有紀)" userId="00312301-caf0-4c91-81ae-065aa3705559" providerId="ADAL" clId="{42E3D739-54F6-9940-BDB3-83D562886CB8}" dt="2022-06-14T05:18:39.946" v="478" actId="14100"/>
          <ac:spMkLst>
            <pc:docMk/>
            <pc:sldMk cId="2306166655" sldId="320"/>
            <ac:spMk id="13" creationId="{94FB86C5-7C66-FF42-95D4-CCF1ECBC547E}"/>
          </ac:spMkLst>
        </pc:spChg>
        <pc:spChg chg="mod">
          <ac:chgData name="Yuki Kono (河野 有紀)" userId="00312301-caf0-4c91-81ae-065aa3705559" providerId="ADAL" clId="{42E3D739-54F6-9940-BDB3-83D562886CB8}" dt="2022-06-14T05:17:38.225" v="469" actId="1076"/>
          <ac:spMkLst>
            <pc:docMk/>
            <pc:sldMk cId="2306166655" sldId="320"/>
            <ac:spMk id="14" creationId="{3FFDA1E3-4209-F84B-9BC7-6B7D7BB6454C}"/>
          </ac:spMkLst>
        </pc:spChg>
        <pc:spChg chg="mod">
          <ac:chgData name="Yuki Kono (河野 有紀)" userId="00312301-caf0-4c91-81ae-065aa3705559" providerId="ADAL" clId="{42E3D739-54F6-9940-BDB3-83D562886CB8}" dt="2022-06-14T05:16:09.452" v="441" actId="14100"/>
          <ac:spMkLst>
            <pc:docMk/>
            <pc:sldMk cId="2306166655" sldId="320"/>
            <ac:spMk id="15" creationId="{EDA72E36-0B6C-CD43-99E6-057C72E4E260}"/>
          </ac:spMkLst>
        </pc:spChg>
        <pc:spChg chg="mod">
          <ac:chgData name="Yuki Kono (河野 有紀)" userId="00312301-caf0-4c91-81ae-065aa3705559" providerId="ADAL" clId="{42E3D739-54F6-9940-BDB3-83D562886CB8}" dt="2022-06-14T05:18:19.847" v="475" actId="1076"/>
          <ac:spMkLst>
            <pc:docMk/>
            <pc:sldMk cId="2306166655" sldId="320"/>
            <ac:spMk id="16" creationId="{E020E7A5-BDC9-C541-A886-C8BD34BA0A03}"/>
          </ac:spMkLst>
        </pc:spChg>
        <pc:spChg chg="mod">
          <ac:chgData name="Yuki Kono (河野 有紀)" userId="00312301-caf0-4c91-81ae-065aa3705559" providerId="ADAL" clId="{42E3D739-54F6-9940-BDB3-83D562886CB8}" dt="2022-06-14T05:17:42.986" v="470" actId="1076"/>
          <ac:spMkLst>
            <pc:docMk/>
            <pc:sldMk cId="2306166655" sldId="320"/>
            <ac:spMk id="19" creationId="{712AE187-5873-9146-B56A-99BE0349AF0B}"/>
          </ac:spMkLst>
        </pc:spChg>
        <pc:spChg chg="mod">
          <ac:chgData name="Yuki Kono (河野 有紀)" userId="00312301-caf0-4c91-81ae-065aa3705559" providerId="ADAL" clId="{42E3D739-54F6-9940-BDB3-83D562886CB8}" dt="2022-06-14T05:18:31.681" v="477" actId="1076"/>
          <ac:spMkLst>
            <pc:docMk/>
            <pc:sldMk cId="2306166655" sldId="320"/>
            <ac:spMk id="20" creationId="{DA7CBE4E-FF96-9B44-A301-BDB8B8560029}"/>
          </ac:spMkLst>
        </pc:spChg>
        <pc:spChg chg="mod">
          <ac:chgData name="Yuki Kono (河野 有紀)" userId="00312301-caf0-4c91-81ae-065aa3705559" providerId="ADAL" clId="{42E3D739-54F6-9940-BDB3-83D562886CB8}" dt="2022-06-14T05:17:13.054" v="466" actId="14100"/>
          <ac:spMkLst>
            <pc:docMk/>
            <pc:sldMk cId="2306166655" sldId="320"/>
            <ac:spMk id="24" creationId="{4A878A38-E272-4C49-85F9-A3009E5BFEF5}"/>
          </ac:spMkLst>
        </pc:spChg>
        <pc:spChg chg="mod">
          <ac:chgData name="Yuki Kono (河野 有紀)" userId="00312301-caf0-4c91-81ae-065aa3705559" providerId="ADAL" clId="{42E3D739-54F6-9940-BDB3-83D562886CB8}" dt="2022-06-14T05:17:29.620" v="468" actId="1076"/>
          <ac:spMkLst>
            <pc:docMk/>
            <pc:sldMk cId="2306166655" sldId="320"/>
            <ac:spMk id="25" creationId="{61BA414A-05AF-B34A-AF40-29FB23BC2BFD}"/>
          </ac:spMkLst>
        </pc:spChg>
        <pc:spChg chg="mod">
          <ac:chgData name="Yuki Kono (河野 有紀)" userId="00312301-caf0-4c91-81ae-065aa3705559" providerId="ADAL" clId="{42E3D739-54F6-9940-BDB3-83D562886CB8}" dt="2022-06-14T05:15:58.085" v="439" actId="14100"/>
          <ac:spMkLst>
            <pc:docMk/>
            <pc:sldMk cId="2306166655" sldId="320"/>
            <ac:spMk id="26" creationId="{677C918E-579A-6848-ABCC-791FFAEFDE6B}"/>
          </ac:spMkLst>
        </pc:spChg>
        <pc:spChg chg="mod">
          <ac:chgData name="Yuki Kono (河野 有紀)" userId="00312301-caf0-4c91-81ae-065aa3705559" providerId="ADAL" clId="{42E3D739-54F6-9940-BDB3-83D562886CB8}" dt="2022-06-14T05:15:47.919" v="438" actId="14100"/>
          <ac:spMkLst>
            <pc:docMk/>
            <pc:sldMk cId="2306166655" sldId="320"/>
            <ac:spMk id="27" creationId="{0A7788CE-1884-994C-9B77-E13D89B2007A}"/>
          </ac:spMkLst>
        </pc:spChg>
        <pc:spChg chg="mod">
          <ac:chgData name="Yuki Kono (河野 有紀)" userId="00312301-caf0-4c91-81ae-065aa3705559" providerId="ADAL" clId="{42E3D739-54F6-9940-BDB3-83D562886CB8}" dt="2022-06-14T05:19:00.176" v="479" actId="14100"/>
          <ac:spMkLst>
            <pc:docMk/>
            <pc:sldMk cId="2306166655" sldId="320"/>
            <ac:spMk id="28" creationId="{6161E749-1EB9-2946-B579-3CD71ACA7660}"/>
          </ac:spMkLst>
        </pc:spChg>
        <pc:spChg chg="mod">
          <ac:chgData name="Yuki Kono (河野 有紀)" userId="00312301-caf0-4c91-81ae-065aa3705559" providerId="ADAL" clId="{42E3D739-54F6-9940-BDB3-83D562886CB8}" dt="2022-06-14T05:14:14.281" v="310" actId="1076"/>
          <ac:spMkLst>
            <pc:docMk/>
            <pc:sldMk cId="2306166655" sldId="320"/>
            <ac:spMk id="31" creationId="{3C417F8B-C4FC-3644-BE2B-774C25623282}"/>
          </ac:spMkLst>
        </pc:spChg>
        <pc:spChg chg="mod">
          <ac:chgData name="Yuki Kono (河野 有紀)" userId="00312301-caf0-4c91-81ae-065aa3705559" providerId="ADAL" clId="{42E3D739-54F6-9940-BDB3-83D562886CB8}" dt="2022-06-14T05:15:37.135" v="437" actId="20577"/>
          <ac:spMkLst>
            <pc:docMk/>
            <pc:sldMk cId="2306166655" sldId="320"/>
            <ac:spMk id="34" creationId="{3827B819-3AB9-D849-95DB-A3C40B49CC0E}"/>
          </ac:spMkLst>
        </pc:spChg>
        <pc:picChg chg="del">
          <ac:chgData name="Yuki Kono (河野 有紀)" userId="00312301-caf0-4c91-81ae-065aa3705559" providerId="ADAL" clId="{42E3D739-54F6-9940-BDB3-83D562886CB8}" dt="2022-06-14T05:13:33.845" v="307" actId="478"/>
          <ac:picMkLst>
            <pc:docMk/>
            <pc:sldMk cId="2306166655" sldId="320"/>
            <ac:picMk id="5" creationId="{19D2C730-2A58-BC49-A594-225A16ACE6C3}"/>
          </ac:picMkLst>
        </pc:picChg>
        <pc:picChg chg="del">
          <ac:chgData name="Yuki Kono (河野 有紀)" userId="00312301-caf0-4c91-81ae-065aa3705559" providerId="ADAL" clId="{42E3D739-54F6-9940-BDB3-83D562886CB8}" dt="2022-06-14T05:13:31.736" v="306" actId="478"/>
          <ac:picMkLst>
            <pc:docMk/>
            <pc:sldMk cId="2306166655" sldId="320"/>
            <ac:picMk id="6" creationId="{DAF738A3-A924-6940-A42C-920CD2DCD977}"/>
          </ac:picMkLst>
        </pc:picChg>
        <pc:picChg chg="mod">
          <ac:chgData name="Yuki Kono (河野 有紀)" userId="00312301-caf0-4c91-81ae-065aa3705559" providerId="ADAL" clId="{42E3D739-54F6-9940-BDB3-83D562886CB8}" dt="2022-06-14T05:17:57.442" v="471" actId="14100"/>
          <ac:picMkLst>
            <pc:docMk/>
            <pc:sldMk cId="2306166655" sldId="320"/>
            <ac:picMk id="12" creationId="{BA8BD6A4-168B-6444-B8FD-96EDD86B7173}"/>
          </ac:picMkLst>
        </pc:picChg>
        <pc:picChg chg="del">
          <ac:chgData name="Yuki Kono (河野 有紀)" userId="00312301-caf0-4c91-81ae-065aa3705559" providerId="ADAL" clId="{42E3D739-54F6-9940-BDB3-83D562886CB8}" dt="2022-06-14T05:16:36.282" v="444" actId="478"/>
          <ac:picMkLst>
            <pc:docMk/>
            <pc:sldMk cId="2306166655" sldId="320"/>
            <ac:picMk id="18" creationId="{17959D24-E08C-1145-988B-6FB035F090B7}"/>
          </ac:picMkLst>
        </pc:picChg>
        <pc:picChg chg="add mod">
          <ac:chgData name="Yuki Kono (河野 有紀)" userId="00312301-caf0-4c91-81ae-065aa3705559" providerId="ADAL" clId="{42E3D739-54F6-9940-BDB3-83D562886CB8}" dt="2022-06-14T05:09:11.547" v="305" actId="167"/>
          <ac:picMkLst>
            <pc:docMk/>
            <pc:sldMk cId="2306166655" sldId="320"/>
            <ac:picMk id="33" creationId="{EE4B981C-F32B-0F56-8075-9B015CD3C4EF}"/>
          </ac:picMkLst>
        </pc:picChg>
        <pc:picChg chg="add mod">
          <ac:chgData name="Yuki Kono (河野 有紀)" userId="00312301-caf0-4c91-81ae-065aa3705559" providerId="ADAL" clId="{42E3D739-54F6-9940-BDB3-83D562886CB8}" dt="2022-06-14T05:17:03.520" v="464"/>
          <ac:picMkLst>
            <pc:docMk/>
            <pc:sldMk cId="2306166655" sldId="320"/>
            <ac:picMk id="37" creationId="{88149289-F8A4-7A61-5B07-43D4E9D5779C}"/>
          </ac:picMkLst>
        </pc:picChg>
        <pc:cxnChg chg="mod">
          <ac:chgData name="Yuki Kono (河野 有紀)" userId="00312301-caf0-4c91-81ae-065aa3705559" providerId="ADAL" clId="{42E3D739-54F6-9940-BDB3-83D562886CB8}" dt="2022-06-14T05:17:23.416" v="467" actId="14100"/>
          <ac:cxnSpMkLst>
            <pc:docMk/>
            <pc:sldMk cId="2306166655" sldId="320"/>
            <ac:cxnSpMk id="32" creationId="{BFB6C5DA-E212-3E4D-9D10-A84A680EE31D}"/>
          </ac:cxnSpMkLst>
        </pc:cxnChg>
      </pc:sldChg>
      <pc:sldChg chg="addSp delSp modSp mod">
        <pc:chgData name="Yuki Kono (河野 有紀)" userId="00312301-caf0-4c91-81ae-065aa3705559" providerId="ADAL" clId="{42E3D739-54F6-9940-BDB3-83D562886CB8}" dt="2022-06-14T05:27:15.179" v="507" actId="1076"/>
        <pc:sldMkLst>
          <pc:docMk/>
          <pc:sldMk cId="15679495" sldId="322"/>
        </pc:sldMkLst>
        <pc:spChg chg="mod">
          <ac:chgData name="Yuki Kono (河野 有紀)" userId="00312301-caf0-4c91-81ae-065aa3705559" providerId="ADAL" clId="{42E3D739-54F6-9940-BDB3-83D562886CB8}" dt="2022-06-14T05:26:16.874" v="499" actId="20577"/>
          <ac:spMkLst>
            <pc:docMk/>
            <pc:sldMk cId="15679495" sldId="322"/>
            <ac:spMk id="7" creationId="{3B69EE5E-3931-9646-827C-41B0C9654563}"/>
          </ac:spMkLst>
        </pc:spChg>
        <pc:spChg chg="mod">
          <ac:chgData name="Yuki Kono (河野 有紀)" userId="00312301-caf0-4c91-81ae-065aa3705559" providerId="ADAL" clId="{42E3D739-54F6-9940-BDB3-83D562886CB8}" dt="2022-06-14T05:26:36.377" v="502" actId="14100"/>
          <ac:spMkLst>
            <pc:docMk/>
            <pc:sldMk cId="15679495" sldId="322"/>
            <ac:spMk id="25" creationId="{0FF814FA-B2D2-AD47-9AA0-5DBE62B5F021}"/>
          </ac:spMkLst>
        </pc:spChg>
        <pc:spChg chg="mod">
          <ac:chgData name="Yuki Kono (河野 有紀)" userId="00312301-caf0-4c91-81ae-065aa3705559" providerId="ADAL" clId="{42E3D739-54F6-9940-BDB3-83D562886CB8}" dt="2022-06-14T05:27:10.905" v="506" actId="14100"/>
          <ac:spMkLst>
            <pc:docMk/>
            <pc:sldMk cId="15679495" sldId="322"/>
            <ac:spMk id="26" creationId="{795A50A6-F084-F543-9DD9-59A0D3D01C2B}"/>
          </ac:spMkLst>
        </pc:spChg>
        <pc:spChg chg="mod">
          <ac:chgData name="Yuki Kono (河野 有紀)" userId="00312301-caf0-4c91-81ae-065aa3705559" providerId="ADAL" clId="{42E3D739-54F6-9940-BDB3-83D562886CB8}" dt="2022-06-14T05:27:15.179" v="507" actId="1076"/>
          <ac:spMkLst>
            <pc:docMk/>
            <pc:sldMk cId="15679495" sldId="322"/>
            <ac:spMk id="33" creationId="{A123461F-F6BF-DB4D-932A-59A4F00444D4}"/>
          </ac:spMkLst>
        </pc:spChg>
        <pc:grpChg chg="mod">
          <ac:chgData name="Yuki Kono (河野 有紀)" userId="00312301-caf0-4c91-81ae-065aa3705559" providerId="ADAL" clId="{42E3D739-54F6-9940-BDB3-83D562886CB8}" dt="2022-06-14T05:26:56.468" v="504" actId="1076"/>
          <ac:grpSpMkLst>
            <pc:docMk/>
            <pc:sldMk cId="15679495" sldId="322"/>
            <ac:grpSpMk id="16" creationId="{03C0B8CE-FBBB-4945-AB77-ABE1D4E2AA91}"/>
          </ac:grpSpMkLst>
        </pc:grpChg>
        <pc:picChg chg="add mod">
          <ac:chgData name="Yuki Kono (河野 有紀)" userId="00312301-caf0-4c91-81ae-065aa3705559" providerId="ADAL" clId="{42E3D739-54F6-9940-BDB3-83D562886CB8}" dt="2022-06-14T05:25:54.917" v="488" actId="167"/>
          <ac:picMkLst>
            <pc:docMk/>
            <pc:sldMk cId="15679495" sldId="322"/>
            <ac:picMk id="6" creationId="{556601CD-D5FB-5249-98EA-CC546CE970B6}"/>
          </ac:picMkLst>
        </pc:picChg>
        <pc:picChg chg="del">
          <ac:chgData name="Yuki Kono (河野 有紀)" userId="00312301-caf0-4c91-81ae-065aa3705559" providerId="ADAL" clId="{42E3D739-54F6-9940-BDB3-83D562886CB8}" dt="2022-06-14T05:25:59.923" v="489" actId="478"/>
          <ac:picMkLst>
            <pc:docMk/>
            <pc:sldMk cId="15679495" sldId="322"/>
            <ac:picMk id="17" creationId="{E7B9484C-FD38-7048-BF9C-8E8D69138E60}"/>
          </ac:picMkLst>
        </pc:picChg>
      </pc:sldChg>
      <pc:sldChg chg="addSp modSp mod">
        <pc:chgData name="Yuki Kono (河野 有紀)" userId="00312301-caf0-4c91-81ae-065aa3705559" providerId="ADAL" clId="{42E3D739-54F6-9940-BDB3-83D562886CB8}" dt="2022-06-16T10:13:41.086" v="549" actId="1076"/>
        <pc:sldMkLst>
          <pc:docMk/>
          <pc:sldMk cId="3262305494" sldId="328"/>
        </pc:sldMkLst>
        <pc:picChg chg="add mod modCrop">
          <ac:chgData name="Yuki Kono (河野 有紀)" userId="00312301-caf0-4c91-81ae-065aa3705559" providerId="ADAL" clId="{42E3D739-54F6-9940-BDB3-83D562886CB8}" dt="2022-06-16T10:13:26.271" v="547"/>
          <ac:picMkLst>
            <pc:docMk/>
            <pc:sldMk cId="3262305494" sldId="328"/>
            <ac:picMk id="34" creationId="{3444DC90-50AC-F35D-D99C-40331C1795B2}"/>
          </ac:picMkLst>
        </pc:picChg>
        <pc:picChg chg="add mod">
          <ac:chgData name="Yuki Kono (河野 有紀)" userId="00312301-caf0-4c91-81ae-065aa3705559" providerId="ADAL" clId="{42E3D739-54F6-9940-BDB3-83D562886CB8}" dt="2022-06-16T10:13:41.086" v="549" actId="1076"/>
          <ac:picMkLst>
            <pc:docMk/>
            <pc:sldMk cId="3262305494" sldId="328"/>
            <ac:picMk id="35" creationId="{CE416EC6-724A-1B1F-5A46-F00B7A3B282B}"/>
          </ac:picMkLst>
        </pc:picChg>
      </pc:sldChg>
      <pc:sldChg chg="modSp mod">
        <pc:chgData name="Yuki Kono (河野 有紀)" userId="00312301-caf0-4c91-81ae-065aa3705559" providerId="ADAL" clId="{42E3D739-54F6-9940-BDB3-83D562886CB8}" dt="2022-06-13T10:09:35.015" v="44" actId="20577"/>
        <pc:sldMkLst>
          <pc:docMk/>
          <pc:sldMk cId="2225767075" sldId="342"/>
        </pc:sldMkLst>
        <pc:spChg chg="mod">
          <ac:chgData name="Yuki Kono (河野 有紀)" userId="00312301-caf0-4c91-81ae-065aa3705559" providerId="ADAL" clId="{42E3D739-54F6-9940-BDB3-83D562886CB8}" dt="2022-06-13T10:09:35.015" v="44" actId="20577"/>
          <ac:spMkLst>
            <pc:docMk/>
            <pc:sldMk cId="2225767075" sldId="342"/>
            <ac:spMk id="13" creationId="{05A5B430-8EBA-CB46-8B1B-89D1226E9FE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F2C1C-7BD6-9744-BB92-368D02B40D1D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CBF79-E561-654D-B9DF-FB63084B58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186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CBF79-E561-654D-B9DF-FB63084B580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1676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CBF79-E561-654D-B9DF-FB63084B5800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8241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CBF79-E561-654D-B9DF-FB63084B5800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9114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CBF79-E561-654D-B9DF-FB63084B5800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5909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CBF79-E561-654D-B9DF-FB63084B580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0633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/>
          <a:lstStyle/>
          <a:p>
            <a:fld id="{F93A15B8-C818-4188-9F45-D58FCDAB9E22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F3B-D6B3-42E3-B7F7-3C251949F1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14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/>
          <a:lstStyle/>
          <a:p>
            <a:fld id="{F93A15B8-C818-4188-9F45-D58FCDAB9E22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F3B-D6B3-42E3-B7F7-3C251949F1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165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57176" y="573264"/>
            <a:ext cx="3357563" cy="1220822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/>
          <a:lstStyle/>
          <a:p>
            <a:fld id="{F93A15B8-C818-4188-9F45-D58FCDAB9E22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F3B-D6B3-42E3-B7F7-3C251949F1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411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62C28935-96FD-A545-9934-6BF6F3CFA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93408"/>
          </a:xfrm>
          <a:prstGeom prst="rect">
            <a:avLst/>
          </a:prstGeom>
        </p:spPr>
      </p:pic>
      <p:sp>
        <p:nvSpPr>
          <p:cNvPr id="10" name="タイトル プレースホルダー 13">
            <a:extLst>
              <a:ext uri="{FF2B5EF4-FFF2-40B4-BE49-F238E27FC236}">
                <a16:creationId xmlns:a16="http://schemas.microsoft.com/office/drawing/2014/main" id="{FE57B431-780F-2B4B-818E-BC6F7CCC2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48" y="56456"/>
            <a:ext cx="5915025" cy="600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5D742E78-244E-3E41-9380-C942681D5DA5}"/>
              </a:ext>
            </a:extLst>
          </p:cNvPr>
          <p:cNvSpPr txBox="1">
            <a:spLocks/>
          </p:cNvSpPr>
          <p:nvPr userDrawn="1"/>
        </p:nvSpPr>
        <p:spPr>
          <a:xfrm>
            <a:off x="2628900" y="9504804"/>
            <a:ext cx="1600200" cy="344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8940">
              <a:defRPr/>
            </a:pPr>
            <a:fld id="{0FEDF257-E9DE-47AD-A871-A7339627178B}" type="slidenum">
              <a:rPr lang="ja-JP" altLang="en-US" sz="1050" smtClean="0">
                <a:solidFill>
                  <a:prstClr val="black"/>
                </a:solidFill>
                <a:latin typeface="メイリオ"/>
                <a:ea typeface="メイリオ"/>
              </a:rPr>
              <a:pPr defTabSz="478940">
                <a:defRPr/>
              </a:pPr>
              <a:t>‹#›</a:t>
            </a:fld>
            <a:endParaRPr lang="ja-JP" altLang="en-US" sz="1050">
              <a:solidFill>
                <a:prstClr val="black"/>
              </a:solidFill>
              <a:latin typeface="メイリオ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16660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1735" y="4198588"/>
            <a:ext cx="5829300" cy="2166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/>
          <a:lstStyle/>
          <a:p>
            <a:fld id="{F93A15B8-C818-4188-9F45-D58FCDAB9E22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F3B-D6B3-42E3-B7F7-3C251949F1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626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7176" y="3338691"/>
            <a:ext cx="2257425" cy="944280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628901" y="3338691"/>
            <a:ext cx="2257425" cy="944280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/>
          <a:lstStyle/>
          <a:p>
            <a:fld id="{F93A15B8-C818-4188-9F45-D58FCDAB9E22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F3B-D6B3-42E3-B7F7-3C251949F1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775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1" y="2217385"/>
            <a:ext cx="3030141" cy="92410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2901" y="3141486"/>
            <a:ext cx="3030141" cy="570741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/>
          <a:lstStyle/>
          <a:p>
            <a:fld id="{F93A15B8-C818-4188-9F45-D58FCDAB9E22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F3B-D6B3-42E3-B7F7-3C251949F1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8810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/>
          <a:lstStyle/>
          <a:p>
            <a:fld id="{F93A15B8-C818-4188-9F45-D58FCDAB9E22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F3B-D6B3-42E3-B7F7-3C251949F1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6022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/>
          <a:lstStyle/>
          <a:p>
            <a:fld id="{F93A15B8-C818-4188-9F45-D58FCDAB9E22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F3B-D6B3-42E3-B7F7-3C251949F1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004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1" y="394405"/>
            <a:ext cx="2256235" cy="167851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3" cy="845449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42901" y="2072924"/>
            <a:ext cx="2256235" cy="6775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/>
          <a:lstStyle/>
          <a:p>
            <a:fld id="{F93A15B8-C818-4188-9F45-D58FCDAB9E22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F3B-D6B3-42E3-B7F7-3C251949F1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12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/>
          <a:lstStyle/>
          <a:p>
            <a:fld id="{F93A15B8-C818-4188-9F45-D58FCDAB9E22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6F3B-D6B3-42E3-B7F7-3C251949F1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98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95EBD39A-35FE-E447-9C52-88A641E1B9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93408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2628900" y="9558538"/>
            <a:ext cx="1600200" cy="344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1EF86F3B-D6B3-42E3-B7F7-3C251949F13F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98B2D7F5-DE24-994A-BA8F-D330511829DA}"/>
              </a:ext>
            </a:extLst>
          </p:cNvPr>
          <p:cNvSpPr txBox="1">
            <a:spLocks/>
          </p:cNvSpPr>
          <p:nvPr userDrawn="1"/>
        </p:nvSpPr>
        <p:spPr>
          <a:xfrm>
            <a:off x="3129717" y="9558538"/>
            <a:ext cx="598567" cy="183106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14" name="タイトル プレースホルダー 13">
            <a:extLst>
              <a:ext uri="{FF2B5EF4-FFF2-40B4-BE49-F238E27FC236}">
                <a16:creationId xmlns:a16="http://schemas.microsoft.com/office/drawing/2014/main" id="{528F1C3F-0B83-A446-817C-1A9EC501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48" y="56456"/>
            <a:ext cx="5915025" cy="600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7" name="テキスト プレースホルダー 16">
            <a:extLst>
              <a:ext uri="{FF2B5EF4-FFF2-40B4-BE49-F238E27FC236}">
                <a16:creationId xmlns:a16="http://schemas.microsoft.com/office/drawing/2014/main" id="{A7DF3D83-CD9B-3D42-A9A9-31AD6C793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920552"/>
            <a:ext cx="5915025" cy="344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0136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kumimoji="1" lang="ja-JP" altLang="en-US" sz="2300" b="1" kern="1200">
          <a:solidFill>
            <a:schemeClr val="bg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106CB8"/>
        </a:buClr>
        <a:buSzPct val="100000"/>
        <a:buFont typeface="Wingdings" pitchFamily="2" charset="2"/>
        <a:buChar char="n"/>
        <a:defRPr kumimoji="1" sz="1400" b="1" kern="1200">
          <a:solidFill>
            <a:schemeClr val="tx1"/>
          </a:solidFill>
          <a:latin typeface="+mn-ea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Clr>
          <a:srgbClr val="106CB8"/>
        </a:buClr>
        <a:buFont typeface="Wingdings" pitchFamily="2" charset="2"/>
        <a:buNone/>
        <a:defRPr kumimoji="1" sz="2800" kern="1200">
          <a:solidFill>
            <a:schemeClr val="tx1"/>
          </a:solidFill>
          <a:latin typeface="+mn-ea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Clr>
          <a:srgbClr val="106CB8"/>
        </a:buClr>
        <a:buFont typeface="Wingdings" pitchFamily="2" charset="2"/>
        <a:buNone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Clr>
          <a:srgbClr val="106CB8"/>
        </a:buClr>
        <a:buFont typeface="Wingdings" pitchFamily="2" charset="2"/>
        <a:buNone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106CB8"/>
        </a:buClr>
        <a:buFont typeface="Wingdings" pitchFamily="2" charset="2"/>
        <a:buNone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8.PNG"/><Relationship Id="rId5" Type="http://schemas.openxmlformats.org/officeDocument/2006/relationships/image" Target="../media/image104.PNG"/><Relationship Id="rId10" Type="http://schemas.openxmlformats.org/officeDocument/2006/relationships/image" Target="../media/image107.PNG"/><Relationship Id="rId4" Type="http://schemas.openxmlformats.org/officeDocument/2006/relationships/image" Target="../media/image103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910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C3CF60BF-29A6-9BA5-707C-65E9A776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8" y="6512854"/>
            <a:ext cx="4024027" cy="21857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図 18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D0A495C7-ACF5-9B82-BE8B-CFCF937ED4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13945" r="50000" b="6974"/>
          <a:stretch/>
        </p:blipFill>
        <p:spPr>
          <a:xfrm>
            <a:off x="368299" y="1255639"/>
            <a:ext cx="3904241" cy="48870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A40F10F-CA5F-4048-9F24-E7F7AC97E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スケジュール</a:t>
            </a:r>
            <a:r>
              <a:rPr kumimoji="1" lang="en-US" altLang="ja-JP" dirty="0"/>
              <a:t>③</a:t>
            </a:r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22CE242-F9C8-124F-A304-58799CBD9360}"/>
              </a:ext>
            </a:extLst>
          </p:cNvPr>
          <p:cNvSpPr/>
          <p:nvPr/>
        </p:nvSpPr>
        <p:spPr>
          <a:xfrm>
            <a:off x="4606006" y="1248394"/>
            <a:ext cx="1932500" cy="692839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360"/>
              </a:lnSpc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各予定のリンクをクリック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すると、予定の詳細を表示できます。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620FA0DB-5D00-9E43-A60D-6278E655E285}"/>
              </a:ext>
            </a:extLst>
          </p:cNvPr>
          <p:cNvSpPr/>
          <p:nvPr/>
        </p:nvSpPr>
        <p:spPr>
          <a:xfrm>
            <a:off x="669564" y="8137545"/>
            <a:ext cx="1391024" cy="544364"/>
          </a:xfrm>
          <a:prstGeom prst="roundRect">
            <a:avLst>
              <a:gd name="adj" fmla="val 8990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3D4561BA-E95C-AC49-92F0-3038D3009EFD}"/>
              </a:ext>
            </a:extLst>
          </p:cNvPr>
          <p:cNvSpPr/>
          <p:nvPr/>
        </p:nvSpPr>
        <p:spPr>
          <a:xfrm>
            <a:off x="470248" y="4218201"/>
            <a:ext cx="3030760" cy="1922395"/>
          </a:xfrm>
          <a:prstGeom prst="roundRect">
            <a:avLst>
              <a:gd name="adj" fmla="val 3516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50D35819-2517-5947-B298-4564A52E2F61}"/>
              </a:ext>
            </a:extLst>
          </p:cNvPr>
          <p:cNvSpPr/>
          <p:nvPr/>
        </p:nvSpPr>
        <p:spPr>
          <a:xfrm>
            <a:off x="393102" y="1297688"/>
            <a:ext cx="3867116" cy="186108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9FD9A26-22AA-874D-A8EB-FFC2E5054FC0}"/>
              </a:ext>
            </a:extLst>
          </p:cNvPr>
          <p:cNvSpPr/>
          <p:nvPr/>
        </p:nvSpPr>
        <p:spPr>
          <a:xfrm>
            <a:off x="4652962" y="6591775"/>
            <a:ext cx="2016397" cy="160158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360"/>
              </a:lnSpc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予定の中でコメントのやり取りができるため、情報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を集約しやすく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なります。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171450" indent="-171450">
              <a:lnSpc>
                <a:spcPts val="1360"/>
              </a:lnSpc>
              <a:buClr>
                <a:srgbClr val="FF0066"/>
              </a:buClr>
              <a:buFont typeface="Wingdings" pitchFamily="2" charset="2"/>
              <a:buChar char="l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171450" indent="-171450">
              <a:lnSpc>
                <a:spcPts val="1360"/>
              </a:lnSpc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また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、「</a:t>
            </a:r>
            <a:r>
              <a:rPr kumimoji="1"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いい</a:t>
            </a:r>
            <a:r>
              <a:rPr kumimoji="1" lang="ja-JP" altLang="en-US" sz="1050" dirty="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ね！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などのリアクション機能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は、閲覧確認として利用することも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可能です。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95896EC-F1CA-334C-8666-68E8E19147F3}"/>
              </a:ext>
            </a:extLst>
          </p:cNvPr>
          <p:cNvSpPr/>
          <p:nvPr/>
        </p:nvSpPr>
        <p:spPr>
          <a:xfrm>
            <a:off x="4652964" y="1941232"/>
            <a:ext cx="2016396" cy="393475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主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な機能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変更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削除（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ほかの参加者の予定も削除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されます）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この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予定から抜ける（自分だけが予定から抜けることが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できます）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予定の色付け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予定に関連するコメントを記入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できます。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宛先指定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利用すると、複数人の参加者がいる場合も、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伝えたい相手を明確にしてコメントできます。宛先指定してコメントされると、トップページ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の「最新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情報」で、「自分宛」として表示されます。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892B2A8-9C94-B045-8502-6E61D731E4D7}"/>
              </a:ext>
            </a:extLst>
          </p:cNvPr>
          <p:cNvSpPr/>
          <p:nvPr/>
        </p:nvSpPr>
        <p:spPr>
          <a:xfrm>
            <a:off x="260648" y="942727"/>
            <a:ext cx="3732920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予定の詳細を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CDEBF25-5054-784A-B465-1D822F1D251A}"/>
              </a:ext>
            </a:extLst>
          </p:cNvPr>
          <p:cNvSpPr/>
          <p:nvPr/>
        </p:nvSpPr>
        <p:spPr>
          <a:xfrm>
            <a:off x="368299" y="6236339"/>
            <a:ext cx="3706503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コメントを活用する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2B059BEA-68F5-E04C-AA71-227B0C719A6A}"/>
              </a:ext>
            </a:extLst>
          </p:cNvPr>
          <p:cNvSpPr/>
          <p:nvPr/>
        </p:nvSpPr>
        <p:spPr>
          <a:xfrm>
            <a:off x="419783" y="6526135"/>
            <a:ext cx="2577169" cy="861713"/>
          </a:xfrm>
          <a:prstGeom prst="roundRect">
            <a:avLst>
              <a:gd name="adj" fmla="val 8062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552ED121-091F-914B-8490-82D7743E3EB5}"/>
              </a:ext>
            </a:extLst>
          </p:cNvPr>
          <p:cNvSpPr>
            <a:spLocks noChangeAspect="1"/>
          </p:cNvSpPr>
          <p:nvPr/>
        </p:nvSpPr>
        <p:spPr>
          <a:xfrm>
            <a:off x="380248" y="4146847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F6434E8F-9955-FD45-88F4-DFD80E764B6A}"/>
              </a:ext>
            </a:extLst>
          </p:cNvPr>
          <p:cNvSpPr>
            <a:spLocks noChangeAspect="1"/>
          </p:cNvSpPr>
          <p:nvPr/>
        </p:nvSpPr>
        <p:spPr>
          <a:xfrm>
            <a:off x="260648" y="1305068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87AA5411-919F-EA47-84CD-CD7C776749D0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2996952" y="6856384"/>
            <a:ext cx="1800462" cy="100608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512C61F-4590-A844-BEB6-F2F62F1628E4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2060588" y="7548014"/>
            <a:ext cx="2736826" cy="861713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660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26AAF-ABCD-8F47-86B8-3B1E59EE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スケジュール</a:t>
            </a:r>
            <a:r>
              <a:rPr kumimoji="1" lang="en-US" altLang="ja-JP" dirty="0"/>
              <a:t>④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04EE64-256E-1241-A25E-A882F826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90" y="7639445"/>
            <a:ext cx="4075617" cy="16481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94592AE-ADA9-BD4D-A123-340DFD482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91" y="5022967"/>
            <a:ext cx="3577496" cy="22642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866104A-B632-E04F-B341-358F6911A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89"/>
          <a:stretch/>
        </p:blipFill>
        <p:spPr>
          <a:xfrm>
            <a:off x="376391" y="1223489"/>
            <a:ext cx="4075616" cy="31268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0BF3280-64C3-0E4E-AE69-4A4AF8C47EA9}"/>
              </a:ext>
            </a:extLst>
          </p:cNvPr>
          <p:cNvSpPr/>
          <p:nvPr/>
        </p:nvSpPr>
        <p:spPr>
          <a:xfrm>
            <a:off x="4652963" y="1335158"/>
            <a:ext cx="2015653" cy="1846308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通常予定／翌日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以降まで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続く予定／期間予定／繰り返し予定 の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パターン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の予定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を登録できます。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繰り返し予定を登録する際は、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通常予定の項目に加えて、「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繰り返しの条件」や「期限」を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選択します。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A5D6B8E0-C567-D345-8BAE-3C4C7393BF85}"/>
              </a:ext>
            </a:extLst>
          </p:cNvPr>
          <p:cNvSpPr/>
          <p:nvPr/>
        </p:nvSpPr>
        <p:spPr>
          <a:xfrm>
            <a:off x="421728" y="1249483"/>
            <a:ext cx="2912738" cy="231425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C0A5A69C-0C17-594E-9385-CD6BDE3B061A}"/>
              </a:ext>
            </a:extLst>
          </p:cNvPr>
          <p:cNvSpPr/>
          <p:nvPr/>
        </p:nvSpPr>
        <p:spPr>
          <a:xfrm>
            <a:off x="859134" y="1858198"/>
            <a:ext cx="1753437" cy="1323268"/>
          </a:xfrm>
          <a:prstGeom prst="roundRect">
            <a:avLst>
              <a:gd name="adj" fmla="val 4692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CAB30E8-8373-6F44-A55C-52E41EB94860}"/>
              </a:ext>
            </a:extLst>
          </p:cNvPr>
          <p:cNvSpPr/>
          <p:nvPr/>
        </p:nvSpPr>
        <p:spPr>
          <a:xfrm>
            <a:off x="4652964" y="5260350"/>
            <a:ext cx="2016124" cy="4027213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予定の登録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時に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空き時間を確認する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クリックすると、選択している参加者と施設の空き時間を検索すること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ポップアップ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で登録予定日のスケジュールが表示されます。すでに別の予定がある場合は、翌日／翌週 ボタンをクリックすると、参加者の別の日のスケジュールを確認すること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15979221-FC1B-C148-BD38-8A717AC72EAF}"/>
              </a:ext>
            </a:extLst>
          </p:cNvPr>
          <p:cNvSpPr/>
          <p:nvPr/>
        </p:nvSpPr>
        <p:spPr>
          <a:xfrm>
            <a:off x="841762" y="7127962"/>
            <a:ext cx="833479" cy="116732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00BA4AAA-0A45-A144-8D50-CDEB9798A8C0}"/>
              </a:ext>
            </a:extLst>
          </p:cNvPr>
          <p:cNvSpPr/>
          <p:nvPr/>
        </p:nvSpPr>
        <p:spPr>
          <a:xfrm>
            <a:off x="463377" y="7849057"/>
            <a:ext cx="3648437" cy="1438507"/>
          </a:xfrm>
          <a:prstGeom prst="roundRect">
            <a:avLst>
              <a:gd name="adj" fmla="val 2992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83D9893B-A6DE-CF40-97D6-6EF014641242}"/>
              </a:ext>
            </a:extLst>
          </p:cNvPr>
          <p:cNvSpPr/>
          <p:nvPr/>
        </p:nvSpPr>
        <p:spPr>
          <a:xfrm>
            <a:off x="3021345" y="7689315"/>
            <a:ext cx="1319746" cy="106984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56A1138-AC7C-9448-8BFC-43952351D5EF}"/>
              </a:ext>
            </a:extLst>
          </p:cNvPr>
          <p:cNvSpPr/>
          <p:nvPr/>
        </p:nvSpPr>
        <p:spPr>
          <a:xfrm>
            <a:off x="260648" y="942724"/>
            <a:ext cx="3724830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繰り返し予定や期間予定を登録する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2086960-2371-384B-A4BC-BF23E4B1C8D4}"/>
              </a:ext>
            </a:extLst>
          </p:cNvPr>
          <p:cNvSpPr/>
          <p:nvPr/>
        </p:nvSpPr>
        <p:spPr>
          <a:xfrm>
            <a:off x="260648" y="4763053"/>
            <a:ext cx="5044347" cy="22258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予定の「空き時間」を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検索する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87CCD347-8BCE-5347-A7A9-C9E3368AECAB}"/>
              </a:ext>
            </a:extLst>
          </p:cNvPr>
          <p:cNvSpPr/>
          <p:nvPr/>
        </p:nvSpPr>
        <p:spPr>
          <a:xfrm>
            <a:off x="4652963" y="3169379"/>
            <a:ext cx="2016125" cy="1423581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1050" b="1" dirty="0">
              <a:solidFill>
                <a:srgbClr val="FF0066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スケジュールの内容に合わせて、予定の登録パターンを変更すると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便利です。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＜作成例＞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定例会：繰り返し予定で登録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出張：期間予定で登録など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" name="矢印: 下 31">
            <a:extLst>
              <a:ext uri="{FF2B5EF4-FFF2-40B4-BE49-F238E27FC236}">
                <a16:creationId xmlns:a16="http://schemas.microsoft.com/office/drawing/2014/main" id="{41DABB60-E4A5-474D-AB4F-F315FA2BFB83}"/>
              </a:ext>
            </a:extLst>
          </p:cNvPr>
          <p:cNvSpPr/>
          <p:nvPr/>
        </p:nvSpPr>
        <p:spPr>
          <a:xfrm flipV="1">
            <a:off x="2018190" y="7388827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14C502A9-1F41-4C49-BA6D-0527B5FD4F70}"/>
              </a:ext>
            </a:extLst>
          </p:cNvPr>
          <p:cNvSpPr>
            <a:spLocks noChangeAspect="1"/>
          </p:cNvSpPr>
          <p:nvPr/>
        </p:nvSpPr>
        <p:spPr>
          <a:xfrm>
            <a:off x="769134" y="2423646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642FD75C-8B36-CB47-B88A-891B1F3290C6}"/>
              </a:ext>
            </a:extLst>
          </p:cNvPr>
          <p:cNvSpPr>
            <a:spLocks noChangeAspect="1"/>
          </p:cNvSpPr>
          <p:nvPr/>
        </p:nvSpPr>
        <p:spPr>
          <a:xfrm>
            <a:off x="308526" y="1269339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394AA30A-1B61-7746-9392-A45313387B5B}"/>
              </a:ext>
            </a:extLst>
          </p:cNvPr>
          <p:cNvSpPr>
            <a:spLocks noChangeAspect="1"/>
          </p:cNvSpPr>
          <p:nvPr/>
        </p:nvSpPr>
        <p:spPr>
          <a:xfrm>
            <a:off x="4356031" y="8119353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A5BDDE52-5F7A-5D4D-BE3F-710237A383B0}"/>
              </a:ext>
            </a:extLst>
          </p:cNvPr>
          <p:cNvSpPr>
            <a:spLocks noChangeAspect="1"/>
          </p:cNvSpPr>
          <p:nvPr/>
        </p:nvSpPr>
        <p:spPr>
          <a:xfrm>
            <a:off x="724362" y="7096328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3DD40332-405D-094E-8DC8-A0B647BC5F7D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4156821" y="7796299"/>
            <a:ext cx="225570" cy="349414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E3B8226-3C03-0C42-9840-89862DBD3180}"/>
              </a:ext>
            </a:extLst>
          </p:cNvPr>
          <p:cNvCxnSpPr>
            <a:cxnSpLocks/>
            <a:stCxn id="11" idx="3"/>
            <a:endCxn id="19" idx="3"/>
          </p:cNvCxnSpPr>
          <p:nvPr/>
        </p:nvCxnSpPr>
        <p:spPr>
          <a:xfrm flipV="1">
            <a:off x="4111814" y="8272993"/>
            <a:ext cx="270577" cy="295318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57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3B7EB2-2296-5043-8709-2A1CA513F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ToDo</a:t>
            </a:r>
            <a:r>
              <a:rPr kumimoji="1" lang="ja-JP" altLang="en-US"/>
              <a:t>リスト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A7A7740-2992-6A48-9170-8497A5C44B8F}"/>
              </a:ext>
            </a:extLst>
          </p:cNvPr>
          <p:cNvSpPr/>
          <p:nvPr/>
        </p:nvSpPr>
        <p:spPr>
          <a:xfrm>
            <a:off x="262123" y="1358441"/>
            <a:ext cx="3723566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追加する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1A6FB95-2391-AB4F-9ACF-CE18B1C20B95}"/>
              </a:ext>
            </a:extLst>
          </p:cNvPr>
          <p:cNvSpPr/>
          <p:nvPr/>
        </p:nvSpPr>
        <p:spPr>
          <a:xfrm>
            <a:off x="260648" y="6598138"/>
            <a:ext cx="3725042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を管理する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角丸四角形 19">
            <a:extLst>
              <a:ext uri="{FF2B5EF4-FFF2-40B4-BE49-F238E27FC236}">
                <a16:creationId xmlns:a16="http://schemas.microsoft.com/office/drawing/2014/main" id="{4FC2ED43-0AEB-5742-BE80-91E3BAC3770D}"/>
              </a:ext>
            </a:extLst>
          </p:cNvPr>
          <p:cNvSpPr/>
          <p:nvPr/>
        </p:nvSpPr>
        <p:spPr>
          <a:xfrm>
            <a:off x="4671040" y="8457042"/>
            <a:ext cx="1998047" cy="819706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ja-JP" altLang="en-US" sz="105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締切日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当日の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は太字で表示されます。また、締切日を過ぎた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は赤く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表示されます。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1073E9-B217-A94F-AC7D-0C0AEC8452E1}"/>
              </a:ext>
            </a:extLst>
          </p:cNvPr>
          <p:cNvSpPr txBox="1"/>
          <p:nvPr/>
        </p:nvSpPr>
        <p:spPr>
          <a:xfrm>
            <a:off x="377459" y="942372"/>
            <a:ext cx="6210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en" altLang="ja-JP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リスト」は、個人の</a:t>
            </a:r>
            <a:r>
              <a:rPr lang="en" altLang="ja-JP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を管理できる機能です。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12B792E-204D-6641-B198-7EA34373654A}"/>
              </a:ext>
            </a:extLst>
          </p:cNvPr>
          <p:cNvGrpSpPr/>
          <p:nvPr/>
        </p:nvGrpSpPr>
        <p:grpSpPr>
          <a:xfrm>
            <a:off x="343719" y="3982497"/>
            <a:ext cx="3583239" cy="2528665"/>
            <a:chOff x="343719" y="3982497"/>
            <a:chExt cx="3583239" cy="2528665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AF46439F-5081-F849-9AA0-8D5646425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299" y="3982497"/>
              <a:ext cx="3558659" cy="25286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9" name="角丸四角形 8">
              <a:extLst>
                <a:ext uri="{FF2B5EF4-FFF2-40B4-BE49-F238E27FC236}">
                  <a16:creationId xmlns:a16="http://schemas.microsoft.com/office/drawing/2014/main" id="{50A98627-7991-C948-B1E2-5300065C910E}"/>
                </a:ext>
              </a:extLst>
            </p:cNvPr>
            <p:cNvSpPr/>
            <p:nvPr/>
          </p:nvSpPr>
          <p:spPr>
            <a:xfrm>
              <a:off x="458619" y="4392940"/>
              <a:ext cx="1269513" cy="223624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0" name="角丸四角形 9">
              <a:extLst>
                <a:ext uri="{FF2B5EF4-FFF2-40B4-BE49-F238E27FC236}">
                  <a16:creationId xmlns:a16="http://schemas.microsoft.com/office/drawing/2014/main" id="{141D0DE9-1814-EA4B-9D02-94B9054D3F97}"/>
                </a:ext>
              </a:extLst>
            </p:cNvPr>
            <p:cNvSpPr/>
            <p:nvPr/>
          </p:nvSpPr>
          <p:spPr>
            <a:xfrm>
              <a:off x="462700" y="4660653"/>
              <a:ext cx="3447791" cy="227114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1" name="角丸四角形 10">
              <a:extLst>
                <a:ext uri="{FF2B5EF4-FFF2-40B4-BE49-F238E27FC236}">
                  <a16:creationId xmlns:a16="http://schemas.microsoft.com/office/drawing/2014/main" id="{3BC8DFCE-C0A4-0C46-8BB6-35443C7B496E}"/>
                </a:ext>
              </a:extLst>
            </p:cNvPr>
            <p:cNvSpPr/>
            <p:nvPr/>
          </p:nvSpPr>
          <p:spPr>
            <a:xfrm>
              <a:off x="458619" y="4887767"/>
              <a:ext cx="3451872" cy="276519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2" name="角丸四角形 11">
              <a:extLst>
                <a:ext uri="{FF2B5EF4-FFF2-40B4-BE49-F238E27FC236}">
                  <a16:creationId xmlns:a16="http://schemas.microsoft.com/office/drawing/2014/main" id="{ADDB6119-AB8E-FE41-8BB7-1CD415343BCF}"/>
                </a:ext>
              </a:extLst>
            </p:cNvPr>
            <p:cNvSpPr/>
            <p:nvPr/>
          </p:nvSpPr>
          <p:spPr>
            <a:xfrm>
              <a:off x="458863" y="5164285"/>
              <a:ext cx="3451873" cy="261115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3" name="角丸四角形 12">
              <a:extLst>
                <a:ext uri="{FF2B5EF4-FFF2-40B4-BE49-F238E27FC236}">
                  <a16:creationId xmlns:a16="http://schemas.microsoft.com/office/drawing/2014/main" id="{4ACE5082-32DA-774B-AF6A-BE24A603F789}"/>
                </a:ext>
              </a:extLst>
            </p:cNvPr>
            <p:cNvSpPr/>
            <p:nvPr/>
          </p:nvSpPr>
          <p:spPr>
            <a:xfrm>
              <a:off x="462495" y="5425400"/>
              <a:ext cx="3451874" cy="634688"/>
            </a:xfrm>
            <a:prstGeom prst="roundRect">
              <a:avLst>
                <a:gd name="adj" fmla="val 7551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4" name="角丸四角形 13">
              <a:extLst>
                <a:ext uri="{FF2B5EF4-FFF2-40B4-BE49-F238E27FC236}">
                  <a16:creationId xmlns:a16="http://schemas.microsoft.com/office/drawing/2014/main" id="{C5818D3D-8E82-0B45-ACAF-2E2D56F1904B}"/>
                </a:ext>
              </a:extLst>
            </p:cNvPr>
            <p:cNvSpPr/>
            <p:nvPr/>
          </p:nvSpPr>
          <p:spPr>
            <a:xfrm>
              <a:off x="1511045" y="6227150"/>
              <a:ext cx="1023457" cy="240954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5" name="円/楕円 14">
              <a:extLst>
                <a:ext uri="{FF2B5EF4-FFF2-40B4-BE49-F238E27FC236}">
                  <a16:creationId xmlns:a16="http://schemas.microsoft.com/office/drawing/2014/main" id="{102207ED-6491-944C-87BF-746AD7B04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512" y="4409288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3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6" name="円/楕円 15">
              <a:extLst>
                <a:ext uri="{FF2B5EF4-FFF2-40B4-BE49-F238E27FC236}">
                  <a16:creationId xmlns:a16="http://schemas.microsoft.com/office/drawing/2014/main" id="{429FEAF5-F9B4-9E41-B533-41EC2D9F1E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719" y="4682199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4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7" name="円/楕円 16">
              <a:extLst>
                <a:ext uri="{FF2B5EF4-FFF2-40B4-BE49-F238E27FC236}">
                  <a16:creationId xmlns:a16="http://schemas.microsoft.com/office/drawing/2014/main" id="{43DF44C2-78B2-1E43-868D-2E0454802B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719" y="4934881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5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8" name="円/楕円 17">
              <a:extLst>
                <a:ext uri="{FF2B5EF4-FFF2-40B4-BE49-F238E27FC236}">
                  <a16:creationId xmlns:a16="http://schemas.microsoft.com/office/drawing/2014/main" id="{FF4B1F4B-DFA4-0947-AFEC-CA2411FC32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5710" y="5202055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6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9" name="円/楕円 18">
              <a:extLst>
                <a:ext uri="{FF2B5EF4-FFF2-40B4-BE49-F238E27FC236}">
                  <a16:creationId xmlns:a16="http://schemas.microsoft.com/office/drawing/2014/main" id="{3AE9ADAB-D9A1-7741-AA27-08C893E147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437" y="5651174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7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0" name="円/楕円 19">
              <a:extLst>
                <a:ext uri="{FF2B5EF4-FFF2-40B4-BE49-F238E27FC236}">
                  <a16:creationId xmlns:a16="http://schemas.microsoft.com/office/drawing/2014/main" id="{030123AB-EA00-DA46-A4F9-744F9C2EB1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2497" y="6257627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8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DFB9D16-0F07-2441-AEEB-DF4C4A4A88AD}"/>
              </a:ext>
            </a:extLst>
          </p:cNvPr>
          <p:cNvGrpSpPr/>
          <p:nvPr/>
        </p:nvGrpSpPr>
        <p:grpSpPr>
          <a:xfrm>
            <a:off x="328689" y="1669403"/>
            <a:ext cx="3841759" cy="2229606"/>
            <a:chOff x="328689" y="1669403"/>
            <a:chExt cx="3841759" cy="2229606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E79B6E7F-DD6D-3E4A-B8AD-262723272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460" y="1669403"/>
              <a:ext cx="3792988" cy="196009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3" name="角丸四角形 22">
              <a:extLst>
                <a:ext uri="{FF2B5EF4-FFF2-40B4-BE49-F238E27FC236}">
                  <a16:creationId xmlns:a16="http://schemas.microsoft.com/office/drawing/2014/main" id="{3EAEB79F-CA08-3148-B83F-92A8BF5119A3}"/>
                </a:ext>
              </a:extLst>
            </p:cNvPr>
            <p:cNvSpPr/>
            <p:nvPr/>
          </p:nvSpPr>
          <p:spPr>
            <a:xfrm>
              <a:off x="443717" y="1687502"/>
              <a:ext cx="855750" cy="189344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4" name="角丸四角形 23">
              <a:extLst>
                <a:ext uri="{FF2B5EF4-FFF2-40B4-BE49-F238E27FC236}">
                  <a16:creationId xmlns:a16="http://schemas.microsoft.com/office/drawing/2014/main" id="{7C9AF12B-C14F-7E4D-B685-BE2FC7549933}"/>
                </a:ext>
              </a:extLst>
            </p:cNvPr>
            <p:cNvSpPr/>
            <p:nvPr/>
          </p:nvSpPr>
          <p:spPr>
            <a:xfrm>
              <a:off x="1552137" y="2487337"/>
              <a:ext cx="137026" cy="931528"/>
            </a:xfrm>
            <a:prstGeom prst="roundRect">
              <a:avLst>
                <a:gd name="adj" fmla="val 18524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5" name="角丸四角形 24">
              <a:extLst>
                <a:ext uri="{FF2B5EF4-FFF2-40B4-BE49-F238E27FC236}">
                  <a16:creationId xmlns:a16="http://schemas.microsoft.com/office/drawing/2014/main" id="{51FA9C04-F85C-4246-8C1A-FA03A88523A2}"/>
                </a:ext>
              </a:extLst>
            </p:cNvPr>
            <p:cNvSpPr/>
            <p:nvPr/>
          </p:nvSpPr>
          <p:spPr>
            <a:xfrm>
              <a:off x="1560577" y="3453422"/>
              <a:ext cx="353807" cy="144260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6" name="円/楕円 25">
              <a:extLst>
                <a:ext uri="{FF2B5EF4-FFF2-40B4-BE49-F238E27FC236}">
                  <a16:creationId xmlns:a16="http://schemas.microsoft.com/office/drawing/2014/main" id="{9C527F89-8853-FD47-9B94-47F9053DCD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9467" y="3135309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2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7" name="円/楕円 26">
              <a:extLst>
                <a:ext uri="{FF2B5EF4-FFF2-40B4-BE49-F238E27FC236}">
                  <a16:creationId xmlns:a16="http://schemas.microsoft.com/office/drawing/2014/main" id="{BC4AD341-A0BF-2E49-992B-50DDE37AD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689" y="1691386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1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BCAF211B-EBFC-3E42-BFF4-599895D118A9}"/>
                </a:ext>
              </a:extLst>
            </p:cNvPr>
            <p:cNvCxnSpPr>
              <a:cxnSpLocks/>
              <a:stCxn id="26" idx="7"/>
              <a:endCxn id="24" idx="1"/>
            </p:cNvCxnSpPr>
            <p:nvPr/>
          </p:nvCxnSpPr>
          <p:spPr>
            <a:xfrm flipV="1">
              <a:off x="1093107" y="2953101"/>
              <a:ext cx="459030" cy="208568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6F0A9B04-AC2B-844A-BCAC-2AF3EFCEAF77}"/>
                </a:ext>
              </a:extLst>
            </p:cNvPr>
            <p:cNvCxnSpPr>
              <a:cxnSpLocks/>
              <a:stCxn id="26" idx="5"/>
              <a:endCxn id="25" idx="1"/>
            </p:cNvCxnSpPr>
            <p:nvPr/>
          </p:nvCxnSpPr>
          <p:spPr>
            <a:xfrm>
              <a:off x="1093107" y="3288949"/>
              <a:ext cx="467470" cy="236603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矢印: 下 31">
              <a:extLst>
                <a:ext uri="{FF2B5EF4-FFF2-40B4-BE49-F238E27FC236}">
                  <a16:creationId xmlns:a16="http://schemas.microsoft.com/office/drawing/2014/main" id="{9D005451-9F60-964F-9B88-795CEAC6C5F6}"/>
                </a:ext>
              </a:extLst>
            </p:cNvPr>
            <p:cNvSpPr/>
            <p:nvPr/>
          </p:nvSpPr>
          <p:spPr>
            <a:xfrm flipV="1">
              <a:off x="2027714" y="3727726"/>
              <a:ext cx="283621" cy="171283"/>
            </a:xfrm>
            <a:prstGeom prst="triangle">
              <a:avLst/>
            </a:prstGeom>
            <a:solidFill>
              <a:srgbClr val="A5A5A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A097814F-B9B9-E142-886C-C4DA553D9554}"/>
              </a:ext>
            </a:extLst>
          </p:cNvPr>
          <p:cNvSpPr/>
          <p:nvPr/>
        </p:nvSpPr>
        <p:spPr>
          <a:xfrm>
            <a:off x="4669298" y="6840025"/>
            <a:ext cx="1999790" cy="1542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締切日を設定した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スケジュールにも表示されます。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171450" indent="-17145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トップページに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en-US" altLang="ja-JP" sz="1050" dirty="0" err="1">
                <a:solidFill>
                  <a:srgbClr val="0070C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kumimoji="1" lang="ja-JP" altLang="en-US" sz="1050" dirty="0">
                <a:solidFill>
                  <a:srgbClr val="0070C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リスト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」を配置させておくことでいつでも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の確認をすること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ができます。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2D3B586-A026-EA4B-9063-DC2CDA86B2A7}"/>
              </a:ext>
            </a:extLst>
          </p:cNvPr>
          <p:cNvGrpSpPr/>
          <p:nvPr/>
        </p:nvGrpSpPr>
        <p:grpSpPr>
          <a:xfrm>
            <a:off x="368297" y="6895832"/>
            <a:ext cx="4460658" cy="2067041"/>
            <a:chOff x="368297" y="6895832"/>
            <a:chExt cx="4460658" cy="2067041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BE6B508C-C252-C84F-A33D-F761492C6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299" y="7764454"/>
              <a:ext cx="4065387" cy="119157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01882756-BDF5-FB4D-AD8A-605FD57EF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2596"/>
            <a:stretch/>
          </p:blipFill>
          <p:spPr>
            <a:xfrm>
              <a:off x="368299" y="6895832"/>
              <a:ext cx="4065387" cy="719765"/>
            </a:xfrm>
            <a:prstGeom prst="rect">
              <a:avLst/>
            </a:prstGeom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5529E0AB-C723-D04B-A490-D415C226AF0E}"/>
                </a:ext>
              </a:extLst>
            </p:cNvPr>
            <p:cNvSpPr/>
            <p:nvPr/>
          </p:nvSpPr>
          <p:spPr>
            <a:xfrm>
              <a:off x="368300" y="6900376"/>
              <a:ext cx="4065386" cy="72885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D54E259-FA79-204F-8DDA-A55FECF649D1}"/>
                </a:ext>
              </a:extLst>
            </p:cNvPr>
            <p:cNvSpPr/>
            <p:nvPr/>
          </p:nvSpPr>
          <p:spPr>
            <a:xfrm>
              <a:off x="2707105" y="7755027"/>
              <a:ext cx="1726582" cy="1207846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9BE0925C-C4B6-D34D-A2B0-3FAC40413850}"/>
                </a:ext>
              </a:extLst>
            </p:cNvPr>
            <p:cNvSpPr/>
            <p:nvPr/>
          </p:nvSpPr>
          <p:spPr>
            <a:xfrm>
              <a:off x="368299" y="8894132"/>
              <a:ext cx="2338800" cy="68741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DE9498D2-D2C7-E141-9E08-0037C3752FB2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2707102" y="7371127"/>
              <a:ext cx="2121853" cy="989240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40BCA17B-E059-AD4D-BFF7-02BA870A0AF3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 flipV="1">
              <a:off x="3817804" y="6968515"/>
              <a:ext cx="1011151" cy="329655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254E246E-5668-EB4A-A605-49E35EFF2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495" t="26035" r="15267" b="62563"/>
            <a:stretch/>
          </p:blipFill>
          <p:spPr>
            <a:xfrm>
              <a:off x="3161079" y="7228161"/>
              <a:ext cx="660128" cy="142966"/>
            </a:xfrm>
            <a:prstGeom prst="rect">
              <a:avLst/>
            </a:prstGeom>
          </p:spPr>
        </p:pic>
        <p:sp>
          <p:nvSpPr>
            <p:cNvPr id="43" name="角丸四角形 42">
              <a:extLst>
                <a:ext uri="{FF2B5EF4-FFF2-40B4-BE49-F238E27FC236}">
                  <a16:creationId xmlns:a16="http://schemas.microsoft.com/office/drawing/2014/main" id="{F56468DE-EB74-B740-9053-A0B7FC09B495}"/>
                </a:ext>
              </a:extLst>
            </p:cNvPr>
            <p:cNvSpPr/>
            <p:nvPr/>
          </p:nvSpPr>
          <p:spPr>
            <a:xfrm>
              <a:off x="3164482" y="7235699"/>
              <a:ext cx="653322" cy="124942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1A91A4EB-CD46-C34C-9707-420720EED986}"/>
                </a:ext>
              </a:extLst>
            </p:cNvPr>
            <p:cNvSpPr/>
            <p:nvPr/>
          </p:nvSpPr>
          <p:spPr>
            <a:xfrm>
              <a:off x="368297" y="7755026"/>
              <a:ext cx="2338802" cy="69464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9FF079DE-55DF-EF4C-AED4-C2CDA86257BA}"/>
                </a:ext>
              </a:extLst>
            </p:cNvPr>
            <p:cNvSpPr/>
            <p:nvPr/>
          </p:nvSpPr>
          <p:spPr>
            <a:xfrm>
              <a:off x="369775" y="7819758"/>
              <a:ext cx="45719" cy="107437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46" name="角丸四角形 45">
              <a:extLst>
                <a:ext uri="{FF2B5EF4-FFF2-40B4-BE49-F238E27FC236}">
                  <a16:creationId xmlns:a16="http://schemas.microsoft.com/office/drawing/2014/main" id="{1F03CA18-E9DD-2B4D-87BB-B5A51216D949}"/>
                </a:ext>
              </a:extLst>
            </p:cNvPr>
            <p:cNvSpPr/>
            <p:nvPr/>
          </p:nvSpPr>
          <p:spPr>
            <a:xfrm>
              <a:off x="407545" y="7826599"/>
              <a:ext cx="2299557" cy="1067535"/>
            </a:xfrm>
            <a:prstGeom prst="roundRect">
              <a:avLst>
                <a:gd name="adj" fmla="val 5143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2C839050-CD32-264C-BE3E-C3F79B7A400F}"/>
              </a:ext>
            </a:extLst>
          </p:cNvPr>
          <p:cNvSpPr/>
          <p:nvPr/>
        </p:nvSpPr>
        <p:spPr>
          <a:xfrm>
            <a:off x="4669298" y="1949621"/>
            <a:ext cx="1999790" cy="430800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en-US" altLang="ja-JP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を追加する場合は、　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＋</a:t>
            </a:r>
            <a:r>
              <a:rPr lang="en-US" altLang="ja-JP" sz="1050" dirty="0" err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を追加する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すで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完了した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がある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場合は、</a:t>
            </a:r>
            <a:r>
              <a:rPr lang="en-US" altLang="ja-JP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名にチェック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を入れて「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完了する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カテゴリを選択します。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en-US" altLang="ja-JP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名を入力します。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〆切日を設定します。締切がない場合は、「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〆切なし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」にチェックを入れます。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重要度を選択します。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メモを記入します。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追加する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193ED078-6A26-6947-93AA-01312238E466}"/>
              </a:ext>
            </a:extLst>
          </p:cNvPr>
          <p:cNvSpPr/>
          <p:nvPr/>
        </p:nvSpPr>
        <p:spPr>
          <a:xfrm>
            <a:off x="4702200" y="1341488"/>
            <a:ext cx="1944688" cy="8797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360"/>
              </a:lnSpc>
            </a:pPr>
            <a:r>
              <a:rPr kumimoji="1"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リストのアプリケーション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を開くと、未処理の</a:t>
            </a:r>
            <a:r>
              <a:rPr kumimoji="1"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ToDo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一覧が表示されます。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9051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57E0B21A-5262-1CBF-F682-A3DE8F7EB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8"/>
          <a:stretch/>
        </p:blipFill>
        <p:spPr>
          <a:xfrm>
            <a:off x="368354" y="3964031"/>
            <a:ext cx="3769439" cy="29576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05DBBFD-D2AF-F343-9108-965C5F433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電話メモ</a:t>
            </a:r>
            <a:r>
              <a:rPr kumimoji="1" lang="en-US" altLang="ja-JP" dirty="0"/>
              <a:t>①</a:t>
            </a:r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56D5C87-E677-8645-9FB3-45025325398E}"/>
              </a:ext>
            </a:extLst>
          </p:cNvPr>
          <p:cNvSpPr/>
          <p:nvPr/>
        </p:nvSpPr>
        <p:spPr>
          <a:xfrm>
            <a:off x="260648" y="1363519"/>
            <a:ext cx="3729501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電話メモ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を送る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8022CBE7-0F4D-494C-BCD5-6A6AEFF84F32}"/>
              </a:ext>
            </a:extLst>
          </p:cNvPr>
          <p:cNvSpPr/>
          <p:nvPr/>
        </p:nvSpPr>
        <p:spPr>
          <a:xfrm>
            <a:off x="4660713" y="7785937"/>
            <a:ext cx="2016125" cy="1266956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個人設定のメール通知の設定で、電話メモの「メール通知を有効にする」を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設定すると、携帯電話やスマートフォンなど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の外部メールでも通知を受け取る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ことができる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よう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になります。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265942-AD50-FD46-B8AB-6E48A9D31B42}"/>
              </a:ext>
            </a:extLst>
          </p:cNvPr>
          <p:cNvSpPr/>
          <p:nvPr/>
        </p:nvSpPr>
        <p:spPr>
          <a:xfrm>
            <a:off x="4621885" y="7171225"/>
            <a:ext cx="1939252" cy="5752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360"/>
              </a:lnSpc>
              <a:buClr>
                <a:srgbClr val="FF0066"/>
              </a:buClr>
              <a:buSzPct val="120000"/>
              <a:buFont typeface="Wingdings" pitchFamily="2" charset="2"/>
              <a:buChar char="l"/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電話メモを受け取った相手の最新情報に通知が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表示されます。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814D32-8D24-FA46-8171-7CD6695471DF}"/>
              </a:ext>
            </a:extLst>
          </p:cNvPr>
          <p:cNvSpPr txBox="1"/>
          <p:nvPr/>
        </p:nvSpPr>
        <p:spPr>
          <a:xfrm>
            <a:off x="380175" y="944916"/>
            <a:ext cx="6219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電話メモ」は、ほかのユーザー宛てに電話の伝言や用件を登録できる機能です。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47B026ED-32EB-7D4D-9B44-9A00201045DF}"/>
              </a:ext>
            </a:extLst>
          </p:cNvPr>
          <p:cNvSpPr/>
          <p:nvPr/>
        </p:nvSpPr>
        <p:spPr>
          <a:xfrm>
            <a:off x="556875" y="4296920"/>
            <a:ext cx="1739974" cy="207128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C45B0D87-98AE-0A48-AA1B-B0AC6AFFD4CD}"/>
              </a:ext>
            </a:extLst>
          </p:cNvPr>
          <p:cNvSpPr/>
          <p:nvPr/>
        </p:nvSpPr>
        <p:spPr>
          <a:xfrm>
            <a:off x="556875" y="4516840"/>
            <a:ext cx="2433656" cy="204849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B968C0C0-6783-C147-A2C7-2960E0D67F6C}"/>
              </a:ext>
            </a:extLst>
          </p:cNvPr>
          <p:cNvSpPr/>
          <p:nvPr/>
        </p:nvSpPr>
        <p:spPr>
          <a:xfrm>
            <a:off x="561848" y="4733559"/>
            <a:ext cx="1731523" cy="204849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EDDA873A-F115-4341-8CA8-D0B583D611C6}"/>
              </a:ext>
            </a:extLst>
          </p:cNvPr>
          <p:cNvSpPr/>
          <p:nvPr/>
        </p:nvSpPr>
        <p:spPr>
          <a:xfrm>
            <a:off x="565936" y="4951330"/>
            <a:ext cx="3300946" cy="662755"/>
          </a:xfrm>
          <a:prstGeom prst="roundRect">
            <a:avLst>
              <a:gd name="adj" fmla="val 6231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B358A6C3-BBBB-E74F-B0C8-CF5198795B65}"/>
              </a:ext>
            </a:extLst>
          </p:cNvPr>
          <p:cNvSpPr/>
          <p:nvPr/>
        </p:nvSpPr>
        <p:spPr>
          <a:xfrm>
            <a:off x="562069" y="5626725"/>
            <a:ext cx="2776036" cy="708523"/>
          </a:xfrm>
          <a:prstGeom prst="roundRect">
            <a:avLst>
              <a:gd name="adj" fmla="val 8550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50C66ED9-8C4D-7A47-8879-54667749308E}"/>
              </a:ext>
            </a:extLst>
          </p:cNvPr>
          <p:cNvSpPr/>
          <p:nvPr/>
        </p:nvSpPr>
        <p:spPr>
          <a:xfrm>
            <a:off x="1581922" y="6668966"/>
            <a:ext cx="913537" cy="226666"/>
          </a:xfrm>
          <a:prstGeom prst="roundRect">
            <a:avLst>
              <a:gd name="adj" fmla="val 14113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1632FC3F-E00E-5B49-800F-ABC3AF61B9D3}"/>
              </a:ext>
            </a:extLst>
          </p:cNvPr>
          <p:cNvSpPr>
            <a:spLocks noChangeAspect="1"/>
          </p:cNvSpPr>
          <p:nvPr/>
        </p:nvSpPr>
        <p:spPr>
          <a:xfrm>
            <a:off x="456948" y="4306696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C8A916CB-994D-0A43-A300-3A5664B2F1D2}"/>
              </a:ext>
            </a:extLst>
          </p:cNvPr>
          <p:cNvSpPr>
            <a:spLocks noChangeAspect="1"/>
          </p:cNvSpPr>
          <p:nvPr/>
        </p:nvSpPr>
        <p:spPr>
          <a:xfrm>
            <a:off x="456948" y="4531003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0C9EDA19-4552-5541-A302-96542FA570B4}"/>
              </a:ext>
            </a:extLst>
          </p:cNvPr>
          <p:cNvSpPr>
            <a:spLocks noChangeAspect="1"/>
          </p:cNvSpPr>
          <p:nvPr/>
        </p:nvSpPr>
        <p:spPr>
          <a:xfrm>
            <a:off x="456948" y="4745983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325165C2-E6EE-A045-9E1B-AB26489A613E}"/>
              </a:ext>
            </a:extLst>
          </p:cNvPr>
          <p:cNvSpPr>
            <a:spLocks noChangeAspect="1"/>
          </p:cNvSpPr>
          <p:nvPr/>
        </p:nvSpPr>
        <p:spPr>
          <a:xfrm>
            <a:off x="456948" y="5191701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5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E69CAD1F-E5B5-DF44-AA96-095932FBA8EE}"/>
              </a:ext>
            </a:extLst>
          </p:cNvPr>
          <p:cNvSpPr>
            <a:spLocks noChangeAspect="1"/>
          </p:cNvSpPr>
          <p:nvPr/>
        </p:nvSpPr>
        <p:spPr>
          <a:xfrm>
            <a:off x="456948" y="588160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6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9BDA8269-6329-BA42-99B9-62E289C92A43}"/>
              </a:ext>
            </a:extLst>
          </p:cNvPr>
          <p:cNvSpPr>
            <a:spLocks noChangeAspect="1"/>
          </p:cNvSpPr>
          <p:nvPr/>
        </p:nvSpPr>
        <p:spPr>
          <a:xfrm>
            <a:off x="1468580" y="6692620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41178DB8-5232-5641-A5BA-5DFDF21A47CC}"/>
              </a:ext>
            </a:extLst>
          </p:cNvPr>
          <p:cNvGrpSpPr/>
          <p:nvPr/>
        </p:nvGrpSpPr>
        <p:grpSpPr>
          <a:xfrm>
            <a:off x="418790" y="7165760"/>
            <a:ext cx="4336999" cy="1669236"/>
            <a:chOff x="418790" y="7165760"/>
            <a:chExt cx="4336999" cy="1669236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1FC2716A-F8C8-6847-B54F-CC710FAF7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26"/>
            <a:stretch/>
          </p:blipFill>
          <p:spPr>
            <a:xfrm>
              <a:off x="418791" y="7165760"/>
              <a:ext cx="3719004" cy="166923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A607ADA7-6DF2-8841-9BFE-5B421DD9BDB7}"/>
                </a:ext>
              </a:extLst>
            </p:cNvPr>
            <p:cNvSpPr/>
            <p:nvPr/>
          </p:nvSpPr>
          <p:spPr>
            <a:xfrm>
              <a:off x="418790" y="7564464"/>
              <a:ext cx="3719003" cy="1266956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4" name="角丸四角形 23">
              <a:extLst>
                <a:ext uri="{FF2B5EF4-FFF2-40B4-BE49-F238E27FC236}">
                  <a16:creationId xmlns:a16="http://schemas.microsoft.com/office/drawing/2014/main" id="{A29E4B3B-4628-7A42-83F4-27145F66C5CD}"/>
                </a:ext>
              </a:extLst>
            </p:cNvPr>
            <p:cNvSpPr/>
            <p:nvPr/>
          </p:nvSpPr>
          <p:spPr>
            <a:xfrm>
              <a:off x="418790" y="7165760"/>
              <a:ext cx="3719004" cy="398704"/>
            </a:xfrm>
            <a:prstGeom prst="roundRect">
              <a:avLst>
                <a:gd name="adj" fmla="val 12139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E82844DB-A11A-AB4D-B55D-E4374859A43E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4137794" y="7260049"/>
              <a:ext cx="617995" cy="105063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A4EC57A0-2A3F-0C42-98BF-E65BC579D16A}"/>
              </a:ext>
            </a:extLst>
          </p:cNvPr>
          <p:cNvGrpSpPr/>
          <p:nvPr/>
        </p:nvGrpSpPr>
        <p:grpSpPr>
          <a:xfrm>
            <a:off x="368354" y="1647739"/>
            <a:ext cx="3769440" cy="2227468"/>
            <a:chOff x="368354" y="1647739"/>
            <a:chExt cx="3769440" cy="2227468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FA5C4F79-DDA1-784C-AEC6-BD30A0531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1635"/>
            <a:stretch/>
          </p:blipFill>
          <p:spPr>
            <a:xfrm>
              <a:off x="377514" y="1653976"/>
              <a:ext cx="3748143" cy="318684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2944D277-47B5-D245-B076-CB472272B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1349"/>
            <a:stretch/>
          </p:blipFill>
          <p:spPr>
            <a:xfrm>
              <a:off x="377514" y="1972036"/>
              <a:ext cx="3760280" cy="1658277"/>
            </a:xfrm>
            <a:prstGeom prst="rect">
              <a:avLst/>
            </a:prstGeom>
          </p:spPr>
        </p:pic>
        <p:sp>
          <p:nvSpPr>
            <p:cNvPr id="29" name="角丸四角形 28">
              <a:extLst>
                <a:ext uri="{FF2B5EF4-FFF2-40B4-BE49-F238E27FC236}">
                  <a16:creationId xmlns:a16="http://schemas.microsoft.com/office/drawing/2014/main" id="{3756A7B0-5452-FE4E-A6F9-E0700C1BCA01}"/>
                </a:ext>
              </a:extLst>
            </p:cNvPr>
            <p:cNvSpPr/>
            <p:nvPr/>
          </p:nvSpPr>
          <p:spPr>
            <a:xfrm>
              <a:off x="490524" y="3300329"/>
              <a:ext cx="1956113" cy="235494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0" name="矢印: 下 31">
              <a:extLst>
                <a:ext uri="{FF2B5EF4-FFF2-40B4-BE49-F238E27FC236}">
                  <a16:creationId xmlns:a16="http://schemas.microsoft.com/office/drawing/2014/main" id="{8CE17629-BAC6-8646-9894-3952AE4CBA58}"/>
                </a:ext>
              </a:extLst>
            </p:cNvPr>
            <p:cNvSpPr/>
            <p:nvPr/>
          </p:nvSpPr>
          <p:spPr>
            <a:xfrm flipV="1">
              <a:off x="2038691" y="3703924"/>
              <a:ext cx="283621" cy="171283"/>
            </a:xfrm>
            <a:prstGeom prst="triangle">
              <a:avLst/>
            </a:prstGeom>
            <a:solidFill>
              <a:srgbClr val="A5A5A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1" name="円/楕円 30">
              <a:extLst>
                <a:ext uri="{FF2B5EF4-FFF2-40B4-BE49-F238E27FC236}">
                  <a16:creationId xmlns:a16="http://schemas.microsoft.com/office/drawing/2014/main" id="{895A44BB-EA6D-E44F-8664-3BC1EC99AF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524" y="3328076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1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5B0E8643-50B5-2842-879D-700FC4CF0576}"/>
                </a:ext>
              </a:extLst>
            </p:cNvPr>
            <p:cNvSpPr/>
            <p:nvPr/>
          </p:nvSpPr>
          <p:spPr>
            <a:xfrm>
              <a:off x="368354" y="1647739"/>
              <a:ext cx="3757303" cy="1974404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3" name="角丸四角形 32">
              <a:extLst>
                <a:ext uri="{FF2B5EF4-FFF2-40B4-BE49-F238E27FC236}">
                  <a16:creationId xmlns:a16="http://schemas.microsoft.com/office/drawing/2014/main" id="{2D7422E7-380E-5C49-98C2-FD3830DF7734}"/>
                </a:ext>
              </a:extLst>
            </p:cNvPr>
            <p:cNvSpPr/>
            <p:nvPr/>
          </p:nvSpPr>
          <p:spPr>
            <a:xfrm>
              <a:off x="1729595" y="1676865"/>
              <a:ext cx="388189" cy="281359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1BBB894B-B554-1242-BC17-26EAD820D39B}"/>
              </a:ext>
            </a:extLst>
          </p:cNvPr>
          <p:cNvSpPr/>
          <p:nvPr/>
        </p:nvSpPr>
        <p:spPr>
          <a:xfrm>
            <a:off x="4652963" y="1670901"/>
            <a:ext cx="2016125" cy="4325113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電話メモのアプリケーションを開き、電話メモを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送りたいユーザーの「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登録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宛先を確認します。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連絡があった時間を入力します。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依頼主を入力します。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用件を選択します。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伝言内容を記入します。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登録する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8616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カレンダー&#10;&#10;自動的に生成された説明">
            <a:extLst>
              <a:ext uri="{FF2B5EF4-FFF2-40B4-BE49-F238E27FC236}">
                <a16:creationId xmlns:a16="http://schemas.microsoft.com/office/drawing/2014/main" id="{14D2378B-AAAD-D7A6-3F2B-5B3B653BF3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9"/>
          <a:stretch/>
        </p:blipFill>
        <p:spPr>
          <a:xfrm>
            <a:off x="376806" y="5378079"/>
            <a:ext cx="3649813" cy="31190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8" name="図 37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A4C37330-12EE-62C9-A39E-3DCEC2C6F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23" y="6768315"/>
            <a:ext cx="2730027" cy="25590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22AEFD9-176E-E645-BF6F-CD552DDA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電話メモ</a:t>
            </a:r>
            <a:r>
              <a:rPr kumimoji="1" lang="en-US" altLang="ja-JP" dirty="0"/>
              <a:t>②</a:t>
            </a:r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C1B5FF6-9427-DF45-BD2E-5DCB12F4D899}"/>
              </a:ext>
            </a:extLst>
          </p:cNvPr>
          <p:cNvSpPr/>
          <p:nvPr/>
        </p:nvSpPr>
        <p:spPr>
          <a:xfrm>
            <a:off x="260649" y="935862"/>
            <a:ext cx="3732920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電話メモを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6C738B-AD31-3748-8020-AB3900BE8C05}"/>
              </a:ext>
            </a:extLst>
          </p:cNvPr>
          <p:cNvSpPr/>
          <p:nvPr/>
        </p:nvSpPr>
        <p:spPr>
          <a:xfrm>
            <a:off x="260648" y="5084473"/>
            <a:ext cx="4272711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スケジュールから電話メモ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を確認・登録する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7F75F07C-E381-A84D-9D32-F0A1998751D3}"/>
              </a:ext>
            </a:extLst>
          </p:cNvPr>
          <p:cNvSpPr/>
          <p:nvPr/>
        </p:nvSpPr>
        <p:spPr>
          <a:xfrm>
            <a:off x="376806" y="7761312"/>
            <a:ext cx="601737" cy="154800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D3951B92-3C46-1B4C-AA43-6E786CD598D1}"/>
              </a:ext>
            </a:extLst>
          </p:cNvPr>
          <p:cNvSpPr/>
          <p:nvPr/>
        </p:nvSpPr>
        <p:spPr>
          <a:xfrm>
            <a:off x="376806" y="5846841"/>
            <a:ext cx="624603" cy="152154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41957C5F-E86E-7F45-8F22-3D6C15AD8F6A}"/>
              </a:ext>
            </a:extLst>
          </p:cNvPr>
          <p:cNvSpPr>
            <a:spLocks noChangeAspect="1"/>
          </p:cNvSpPr>
          <p:nvPr/>
        </p:nvSpPr>
        <p:spPr>
          <a:xfrm>
            <a:off x="1217279" y="6832724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</a:rPr>
              <a:t>1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E825230-31AA-B747-A59D-CDF4EE74CCCB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1001409" y="5922918"/>
            <a:ext cx="242230" cy="936166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6E7E6ADC-21B2-4846-A2EA-D6A670D2C20D}"/>
              </a:ext>
            </a:extLst>
          </p:cNvPr>
          <p:cNvCxnSpPr>
            <a:cxnSpLocks/>
            <a:stCxn id="7" idx="3"/>
            <a:endCxn id="9" idx="3"/>
          </p:cNvCxnSpPr>
          <p:nvPr/>
        </p:nvCxnSpPr>
        <p:spPr>
          <a:xfrm flipV="1">
            <a:off x="978543" y="6986364"/>
            <a:ext cx="265096" cy="852348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83704A01-3634-B049-9DD2-7375E0993D73}"/>
              </a:ext>
            </a:extLst>
          </p:cNvPr>
          <p:cNvSpPr/>
          <p:nvPr/>
        </p:nvSpPr>
        <p:spPr>
          <a:xfrm>
            <a:off x="1797226" y="7066646"/>
            <a:ext cx="2518296" cy="2213670"/>
          </a:xfrm>
          <a:prstGeom prst="roundRect">
            <a:avLst>
              <a:gd name="adj" fmla="val 2768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346BBA58-2CED-2143-BE57-103560E0EDB1}"/>
              </a:ext>
            </a:extLst>
          </p:cNvPr>
          <p:cNvSpPr>
            <a:spLocks noChangeAspect="1"/>
          </p:cNvSpPr>
          <p:nvPr/>
        </p:nvSpPr>
        <p:spPr>
          <a:xfrm>
            <a:off x="1707755" y="8083481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</a:rPr>
              <a:t>2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A424ACC-73F3-F849-95DF-E5E302430509}"/>
              </a:ext>
            </a:extLst>
          </p:cNvPr>
          <p:cNvGrpSpPr/>
          <p:nvPr/>
        </p:nvGrpSpPr>
        <p:grpSpPr>
          <a:xfrm>
            <a:off x="294060" y="1209956"/>
            <a:ext cx="4126273" cy="3581079"/>
            <a:chOff x="294060" y="1209956"/>
            <a:chExt cx="4126273" cy="3581079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1D2F751E-5ACE-7348-8EA8-B4E100D9C6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6806" y="1209956"/>
              <a:ext cx="3760280" cy="1976337"/>
              <a:chOff x="54750" y="1109248"/>
              <a:chExt cx="6079715" cy="3195391"/>
            </a:xfrm>
          </p:grpSpPr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8D2DFA61-FD83-A141-A550-14478CF00A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1635"/>
              <a:stretch/>
            </p:blipFill>
            <p:spPr>
              <a:xfrm>
                <a:off x="54750" y="1109248"/>
                <a:ext cx="6060092" cy="515256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19A306C4-20D9-A644-864B-8C714A65CB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11349"/>
              <a:stretch/>
            </p:blipFill>
            <p:spPr>
              <a:xfrm>
                <a:off x="54750" y="1623495"/>
                <a:ext cx="6079715" cy="2681144"/>
              </a:xfrm>
              <a:prstGeom prst="rect">
                <a:avLst/>
              </a:prstGeom>
            </p:spPr>
          </p:pic>
        </p:grpSp>
        <p:sp>
          <p:nvSpPr>
            <p:cNvPr id="17" name="角丸四角形 16">
              <a:extLst>
                <a:ext uri="{FF2B5EF4-FFF2-40B4-BE49-F238E27FC236}">
                  <a16:creationId xmlns:a16="http://schemas.microsoft.com/office/drawing/2014/main" id="{4DF62992-A8E3-A549-B024-FA7FF4FB152A}"/>
                </a:ext>
              </a:extLst>
            </p:cNvPr>
            <p:cNvSpPr/>
            <p:nvPr/>
          </p:nvSpPr>
          <p:spPr>
            <a:xfrm>
              <a:off x="2416049" y="2528161"/>
              <a:ext cx="405979" cy="178730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07DD3143-4A00-F246-8D5C-3F7E0DBE0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728" t="35596" r="38644" b="33509"/>
            <a:stretch/>
          </p:blipFill>
          <p:spPr>
            <a:xfrm>
              <a:off x="369358" y="3453360"/>
              <a:ext cx="4050975" cy="133767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9" name="角丸四角形 18">
              <a:extLst>
                <a:ext uri="{FF2B5EF4-FFF2-40B4-BE49-F238E27FC236}">
                  <a16:creationId xmlns:a16="http://schemas.microsoft.com/office/drawing/2014/main" id="{2D8E4CD6-8E61-1C45-AAFF-7ECDF5F14EBA}"/>
                </a:ext>
              </a:extLst>
            </p:cNvPr>
            <p:cNvSpPr/>
            <p:nvPr/>
          </p:nvSpPr>
          <p:spPr>
            <a:xfrm>
              <a:off x="384060" y="3831727"/>
              <a:ext cx="4028109" cy="296505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0" name="円/楕円 19">
              <a:extLst>
                <a:ext uri="{FF2B5EF4-FFF2-40B4-BE49-F238E27FC236}">
                  <a16:creationId xmlns:a16="http://schemas.microsoft.com/office/drawing/2014/main" id="{13DE1854-20B9-0B41-971D-DAFDEBAC4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4060" y="3889979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2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1" name="円/楕円 20">
              <a:extLst>
                <a:ext uri="{FF2B5EF4-FFF2-40B4-BE49-F238E27FC236}">
                  <a16:creationId xmlns:a16="http://schemas.microsoft.com/office/drawing/2014/main" id="{18C7C9E3-99ED-584F-B23C-79967A9F96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2334" y="2434566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1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2" name="矢印: 下 31">
              <a:extLst>
                <a:ext uri="{FF2B5EF4-FFF2-40B4-BE49-F238E27FC236}">
                  <a16:creationId xmlns:a16="http://schemas.microsoft.com/office/drawing/2014/main" id="{26EB518E-E44D-214C-B8D4-FD7F4CFABB2C}"/>
                </a:ext>
              </a:extLst>
            </p:cNvPr>
            <p:cNvSpPr/>
            <p:nvPr/>
          </p:nvSpPr>
          <p:spPr>
            <a:xfrm flipV="1">
              <a:off x="2092949" y="3225633"/>
              <a:ext cx="283621" cy="171283"/>
            </a:xfrm>
            <a:prstGeom prst="triangle">
              <a:avLst/>
            </a:prstGeom>
            <a:solidFill>
              <a:srgbClr val="A5A5A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3" name="角丸四角形 22">
              <a:extLst>
                <a:ext uri="{FF2B5EF4-FFF2-40B4-BE49-F238E27FC236}">
                  <a16:creationId xmlns:a16="http://schemas.microsoft.com/office/drawing/2014/main" id="{07A9867F-832C-C540-829F-93F911B8DEFB}"/>
                </a:ext>
              </a:extLst>
            </p:cNvPr>
            <p:cNvSpPr/>
            <p:nvPr/>
          </p:nvSpPr>
          <p:spPr>
            <a:xfrm>
              <a:off x="1733428" y="1233927"/>
              <a:ext cx="388189" cy="281359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EBB0E78C-F999-C04A-80E3-F9780DEB65DF}"/>
                </a:ext>
              </a:extLst>
            </p:cNvPr>
            <p:cNvSpPr/>
            <p:nvPr/>
          </p:nvSpPr>
          <p:spPr>
            <a:xfrm>
              <a:off x="376806" y="1213191"/>
              <a:ext cx="3757303" cy="1974404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5233AF7C-7716-9E46-A755-5CBA7EFD26BC}"/>
              </a:ext>
            </a:extLst>
          </p:cNvPr>
          <p:cNvSpPr/>
          <p:nvPr/>
        </p:nvSpPr>
        <p:spPr>
          <a:xfrm>
            <a:off x="4652963" y="1233927"/>
            <a:ext cx="2016125" cy="958316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電話メモのアプリケーションを開き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、確認したいユーザーの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一覧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AD61FF4C-E949-5744-90DA-256365E0966D}"/>
              </a:ext>
            </a:extLst>
          </p:cNvPr>
          <p:cNvSpPr/>
          <p:nvPr/>
        </p:nvSpPr>
        <p:spPr>
          <a:xfrm>
            <a:off x="4671593" y="5382538"/>
            <a:ext cx="2069775" cy="958316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スケジュールのユーザー名の下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にある「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電話</a:t>
            </a:r>
            <a:r>
              <a:rPr lang="ja-JP" altLang="en-US" sz="1050" dirty="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メモ履歴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」また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電話</a:t>
            </a:r>
            <a:r>
              <a:rPr lang="ja-JP" altLang="en-US" sz="1050" dirty="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メモ登録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24446591-A3A9-5D40-8DBF-6D0FC8E399EB}"/>
              </a:ext>
            </a:extLst>
          </p:cNvPr>
          <p:cNvSpPr/>
          <p:nvPr/>
        </p:nvSpPr>
        <p:spPr>
          <a:xfrm>
            <a:off x="4671593" y="7196118"/>
            <a:ext cx="1997494" cy="1068082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電話</a:t>
            </a:r>
            <a:r>
              <a:rPr lang="ja-JP" altLang="en-US" sz="1050" dirty="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メモ登録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」をクリックした場合、登録画面が表示され、電話メモを登録すること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84FF1F5D-A628-F247-9FB2-926B8E2FA04C}"/>
              </a:ext>
            </a:extLst>
          </p:cNvPr>
          <p:cNvSpPr/>
          <p:nvPr/>
        </p:nvSpPr>
        <p:spPr>
          <a:xfrm>
            <a:off x="4652963" y="3451733"/>
            <a:ext cx="1910977" cy="1272339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電話メモの内容が表示されます。自分宛の電話メモは「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」をクリックすると「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確認済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」に変更され、確認した日付が表示されます。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3400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791FE1-B065-5547-9880-30F706FC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掲示板①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1BB5EF8-1AFB-AE4A-9749-59A18B934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86" y="5671550"/>
            <a:ext cx="3358997" cy="38243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E2BCC4D-36A8-EA41-8F14-E81B71813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07"/>
          <a:stretch/>
        </p:blipFill>
        <p:spPr>
          <a:xfrm>
            <a:off x="368146" y="1667902"/>
            <a:ext cx="4157751" cy="23477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509C7C1-7BD0-6D41-83B7-21BEB707F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47" y="4550523"/>
            <a:ext cx="4159753" cy="9959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13146B37-6081-A049-8214-6C7217E59776}"/>
              </a:ext>
            </a:extLst>
          </p:cNvPr>
          <p:cNvSpPr/>
          <p:nvPr/>
        </p:nvSpPr>
        <p:spPr>
          <a:xfrm>
            <a:off x="416617" y="1858232"/>
            <a:ext cx="627933" cy="140581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FF9BB52F-4B10-204C-8872-5B97BE466031}"/>
              </a:ext>
            </a:extLst>
          </p:cNvPr>
          <p:cNvSpPr/>
          <p:nvPr/>
        </p:nvSpPr>
        <p:spPr>
          <a:xfrm>
            <a:off x="2549811" y="1833803"/>
            <a:ext cx="1596437" cy="188245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AF8F8931-F144-A145-9CDA-B652AC3D9284}"/>
              </a:ext>
            </a:extLst>
          </p:cNvPr>
          <p:cNvSpPr/>
          <p:nvPr/>
        </p:nvSpPr>
        <p:spPr>
          <a:xfrm>
            <a:off x="373264" y="2448750"/>
            <a:ext cx="671286" cy="586065"/>
          </a:xfrm>
          <a:prstGeom prst="roundRect">
            <a:avLst>
              <a:gd name="adj" fmla="val 9575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9A807B93-84F7-934B-ADFD-E07AB2AF3EAA}"/>
              </a:ext>
            </a:extLst>
          </p:cNvPr>
          <p:cNvSpPr/>
          <p:nvPr/>
        </p:nvSpPr>
        <p:spPr>
          <a:xfrm>
            <a:off x="1786411" y="2075268"/>
            <a:ext cx="2741647" cy="1050927"/>
          </a:xfrm>
          <a:prstGeom prst="roundRect">
            <a:avLst>
              <a:gd name="adj" fmla="val 4773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77CB35BB-8308-B946-ABD0-1CC74931DB2A}"/>
              </a:ext>
            </a:extLst>
          </p:cNvPr>
          <p:cNvSpPr/>
          <p:nvPr/>
        </p:nvSpPr>
        <p:spPr>
          <a:xfrm>
            <a:off x="329368" y="4903623"/>
            <a:ext cx="2179386" cy="193636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9EB1647-DA15-234E-8576-0E8A0374FDBE}"/>
              </a:ext>
            </a:extLst>
          </p:cNvPr>
          <p:cNvSpPr/>
          <p:nvPr/>
        </p:nvSpPr>
        <p:spPr>
          <a:xfrm>
            <a:off x="260648" y="1368672"/>
            <a:ext cx="3707591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掲示一覧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EF62637-1609-F04B-A6D4-9A627E081CF1}"/>
              </a:ext>
            </a:extLst>
          </p:cNvPr>
          <p:cNvSpPr/>
          <p:nvPr/>
        </p:nvSpPr>
        <p:spPr>
          <a:xfrm>
            <a:off x="260649" y="4247218"/>
            <a:ext cx="3724016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掲示を見る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99CFEF5F-1DC7-A04A-B7AB-0C0B9FCB6F16}"/>
              </a:ext>
            </a:extLst>
          </p:cNvPr>
          <p:cNvSpPr/>
          <p:nvPr/>
        </p:nvSpPr>
        <p:spPr>
          <a:xfrm>
            <a:off x="368146" y="5671550"/>
            <a:ext cx="3360093" cy="190075"/>
          </a:xfrm>
          <a:prstGeom prst="roundRect">
            <a:avLst>
              <a:gd name="adj" fmla="val 19367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3F14926B-02FA-9340-A756-59F3FFFF3209}"/>
              </a:ext>
            </a:extLst>
          </p:cNvPr>
          <p:cNvSpPr/>
          <p:nvPr/>
        </p:nvSpPr>
        <p:spPr>
          <a:xfrm>
            <a:off x="366601" y="5857968"/>
            <a:ext cx="3361682" cy="441233"/>
          </a:xfrm>
          <a:prstGeom prst="roundRect">
            <a:avLst>
              <a:gd name="adj" fmla="val 11310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0EC3C7F5-E96D-E74F-AE43-EF754F2559EA}"/>
              </a:ext>
            </a:extLst>
          </p:cNvPr>
          <p:cNvSpPr/>
          <p:nvPr/>
        </p:nvSpPr>
        <p:spPr>
          <a:xfrm>
            <a:off x="366601" y="6299675"/>
            <a:ext cx="3361681" cy="715628"/>
          </a:xfrm>
          <a:prstGeom prst="roundRect">
            <a:avLst>
              <a:gd name="adj" fmla="val 9309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3294BE92-A77E-134B-B331-6D57476AB8CF}"/>
              </a:ext>
            </a:extLst>
          </p:cNvPr>
          <p:cNvSpPr/>
          <p:nvPr/>
        </p:nvSpPr>
        <p:spPr>
          <a:xfrm>
            <a:off x="366601" y="7079358"/>
            <a:ext cx="3361682" cy="1575658"/>
          </a:xfrm>
          <a:prstGeom prst="roundRect">
            <a:avLst>
              <a:gd name="adj" fmla="val 4875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5347D6FD-8021-2B4D-85D6-164E1052F1A3}"/>
              </a:ext>
            </a:extLst>
          </p:cNvPr>
          <p:cNvSpPr/>
          <p:nvPr/>
        </p:nvSpPr>
        <p:spPr>
          <a:xfrm>
            <a:off x="366601" y="8655016"/>
            <a:ext cx="3361682" cy="840802"/>
          </a:xfrm>
          <a:prstGeom prst="roundRect">
            <a:avLst>
              <a:gd name="adj" fmla="val 7954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 19">
            <a:extLst>
              <a:ext uri="{FF2B5EF4-FFF2-40B4-BE49-F238E27FC236}">
                <a16:creationId xmlns:a16="http://schemas.microsoft.com/office/drawing/2014/main" id="{8E61E494-AE21-804E-A709-37C44B1191F5}"/>
              </a:ext>
            </a:extLst>
          </p:cNvPr>
          <p:cNvSpPr/>
          <p:nvPr/>
        </p:nvSpPr>
        <p:spPr>
          <a:xfrm>
            <a:off x="4663423" y="3098767"/>
            <a:ext cx="2016124" cy="1297158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通知設定がされている掲示カテゴリの隣には、緑のチェックがついています。通知する掲示カテゴリは、「通知するカテゴリの設定」で選択できます。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02FC007-F501-714D-B421-B72908BBCE91}"/>
              </a:ext>
            </a:extLst>
          </p:cNvPr>
          <p:cNvSpPr/>
          <p:nvPr/>
        </p:nvSpPr>
        <p:spPr>
          <a:xfrm>
            <a:off x="4652963" y="1687857"/>
            <a:ext cx="2016125" cy="1366912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掲示を書き込めます。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掲示を検索できます。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掲示のカテゴリが表示されています。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最新の掲示が表示されています。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EA75F22-344A-784D-A5A4-71025F6A9459}"/>
              </a:ext>
            </a:extLst>
          </p:cNvPr>
          <p:cNvSpPr/>
          <p:nvPr/>
        </p:nvSpPr>
        <p:spPr>
          <a:xfrm>
            <a:off x="4652963" y="4667411"/>
            <a:ext cx="2016125" cy="1077677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未読の掲示板はタイトルが太字で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表示されます。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未読コメントが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ある掲示に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は「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➡」マーク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表示されます。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角丸四角形 19">
            <a:extLst>
              <a:ext uri="{FF2B5EF4-FFF2-40B4-BE49-F238E27FC236}">
                <a16:creationId xmlns:a16="http://schemas.microsoft.com/office/drawing/2014/main" id="{0FA50E56-7020-9A4E-8FCF-0A303F88B406}"/>
              </a:ext>
            </a:extLst>
          </p:cNvPr>
          <p:cNvSpPr/>
          <p:nvPr/>
        </p:nvSpPr>
        <p:spPr>
          <a:xfrm>
            <a:off x="375521" y="3559409"/>
            <a:ext cx="1052048" cy="157543"/>
          </a:xfrm>
          <a:prstGeom prst="roundRect">
            <a:avLst>
              <a:gd name="adj" fmla="val 20062"/>
            </a:avLst>
          </a:prstGeom>
          <a:noFill/>
          <a:ln w="19050">
            <a:solidFill>
              <a:srgbClr val="106C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800" dirty="0">
              <a:solidFill>
                <a:srgbClr val="16A83B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BF2C3A6-BA1E-8049-B4C4-44FFB5666FDD}"/>
              </a:ext>
            </a:extLst>
          </p:cNvPr>
          <p:cNvSpPr txBox="1"/>
          <p:nvPr/>
        </p:nvSpPr>
        <p:spPr>
          <a:xfrm>
            <a:off x="384121" y="937142"/>
            <a:ext cx="6177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掲示板」は、情報を掲示するための機能です。部署や組織単位など、広範囲なお知らせなどに使用します。</a:t>
            </a:r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4E5D83CD-BF60-F742-98BE-87228DBAD7AE}"/>
              </a:ext>
            </a:extLst>
          </p:cNvPr>
          <p:cNvSpPr>
            <a:spLocks noChangeAspect="1"/>
          </p:cNvSpPr>
          <p:nvPr/>
        </p:nvSpPr>
        <p:spPr>
          <a:xfrm>
            <a:off x="2446303" y="183792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C47874DD-A583-F44D-BBD1-A027740F644A}"/>
              </a:ext>
            </a:extLst>
          </p:cNvPr>
          <p:cNvSpPr>
            <a:spLocks noChangeAspect="1"/>
          </p:cNvSpPr>
          <p:nvPr/>
        </p:nvSpPr>
        <p:spPr>
          <a:xfrm>
            <a:off x="285521" y="2651782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A55743C2-0615-5B4C-818E-2D5D89684969}"/>
              </a:ext>
            </a:extLst>
          </p:cNvPr>
          <p:cNvSpPr>
            <a:spLocks noChangeAspect="1"/>
          </p:cNvSpPr>
          <p:nvPr/>
        </p:nvSpPr>
        <p:spPr>
          <a:xfrm>
            <a:off x="1697223" y="2531163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F528FA09-9C5B-5C4A-BD8D-380C7315F17A}"/>
              </a:ext>
            </a:extLst>
          </p:cNvPr>
          <p:cNvSpPr>
            <a:spLocks noChangeAspect="1"/>
          </p:cNvSpPr>
          <p:nvPr/>
        </p:nvSpPr>
        <p:spPr>
          <a:xfrm>
            <a:off x="289797" y="1833348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5E7D2956-D7F0-B949-AC4A-A41BED985148}"/>
              </a:ext>
            </a:extLst>
          </p:cNvPr>
          <p:cNvSpPr>
            <a:spLocks noChangeAspect="1"/>
          </p:cNvSpPr>
          <p:nvPr/>
        </p:nvSpPr>
        <p:spPr>
          <a:xfrm>
            <a:off x="253248" y="4906797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C926A59-1EE2-4A43-8023-3F1F7BF2550D}"/>
              </a:ext>
            </a:extLst>
          </p:cNvPr>
          <p:cNvSpPr/>
          <p:nvPr/>
        </p:nvSpPr>
        <p:spPr>
          <a:xfrm>
            <a:off x="4616449" y="5815062"/>
            <a:ext cx="1944689" cy="265863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43A2DC"/>
              </a:buClr>
              <a:buSzPct val="100000"/>
            </a:pPr>
            <a:r>
              <a:rPr lang="ja-JP" altLang="en-US" sz="1050" u="sng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掲示板の詳細内容</a:t>
            </a:r>
            <a:endParaRPr lang="en-US" altLang="ja-JP" sz="1050" u="sng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SzPct val="100000"/>
              <a:buFont typeface="Wingdings" pitchFamily="2" charset="2"/>
              <a:buChar char="l"/>
            </a:pP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掲示タイトル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SzPct val="100000"/>
              <a:buFont typeface="Wingdings" pitchFamily="2" charset="2"/>
              <a:buChar char="l"/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差出人／最終更新者／掲示期間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SzPct val="100000"/>
              <a:buFont typeface="Wingdings" pitchFamily="2" charset="2"/>
              <a:buChar char="l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本文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SzPct val="100000"/>
              <a:buFont typeface="Wingdings" pitchFamily="2" charset="2"/>
              <a:buChar char="l"/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コメント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入力画面「</a:t>
            </a:r>
            <a:r>
              <a:rPr kumimoji="1"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＠宛先指定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」で、特定のユーザーを宛先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指定してコメントできます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）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SzPct val="100000"/>
              <a:buFont typeface="Wingdings" pitchFamily="2" charset="2"/>
              <a:buChar char="l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コメント（未読コメントは背景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が黄色で表示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されます）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700145DB-7C44-FE44-AAEA-407EC8BF4C7A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3728239" y="5766588"/>
            <a:ext cx="1018779" cy="529026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0F91356-A8B5-2543-A91A-C29913B9BC95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728283" y="6078585"/>
            <a:ext cx="1018735" cy="488515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8400F92C-20A6-7043-A348-E62C90B322A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728282" y="6657489"/>
            <a:ext cx="1018736" cy="347187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8FEB902B-EC25-7841-9F71-BCE6185D3245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3728283" y="7255569"/>
            <a:ext cx="1018735" cy="611618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2920F539-7591-0646-A22B-72281E1852F1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3728283" y="8043398"/>
            <a:ext cx="1018735" cy="1032019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角丸四角形 35">
            <a:extLst>
              <a:ext uri="{FF2B5EF4-FFF2-40B4-BE49-F238E27FC236}">
                <a16:creationId xmlns:a16="http://schemas.microsoft.com/office/drawing/2014/main" id="{90F0BE4E-8F27-6845-8979-91F3CDB3B8C2}"/>
              </a:ext>
            </a:extLst>
          </p:cNvPr>
          <p:cNvSpPr/>
          <p:nvPr/>
        </p:nvSpPr>
        <p:spPr>
          <a:xfrm>
            <a:off x="329368" y="5129679"/>
            <a:ext cx="2179386" cy="193636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7" name="円/楕円 36">
            <a:extLst>
              <a:ext uri="{FF2B5EF4-FFF2-40B4-BE49-F238E27FC236}">
                <a16:creationId xmlns:a16="http://schemas.microsoft.com/office/drawing/2014/main" id="{CFFEE83E-309F-E540-99ED-85D9F768C0C0}"/>
              </a:ext>
            </a:extLst>
          </p:cNvPr>
          <p:cNvSpPr>
            <a:spLocks noChangeAspect="1"/>
          </p:cNvSpPr>
          <p:nvPr/>
        </p:nvSpPr>
        <p:spPr>
          <a:xfrm>
            <a:off x="253248" y="5134851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9976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E7F20D34-38ED-FE3D-1607-D833C084F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4" y="2223090"/>
            <a:ext cx="4106740" cy="36191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DE04F27-539F-EC4B-A789-EC1C105D1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掲示板</a:t>
            </a:r>
            <a:r>
              <a:rPr kumimoji="1" lang="en-US" altLang="ja-JP" dirty="0"/>
              <a:t>②</a:t>
            </a:r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8821BC1-B95B-404F-884C-F84E0D4AFDA1}"/>
              </a:ext>
            </a:extLst>
          </p:cNvPr>
          <p:cNvSpPr/>
          <p:nvPr/>
        </p:nvSpPr>
        <p:spPr>
          <a:xfrm>
            <a:off x="4652962" y="6313877"/>
            <a:ext cx="2016125" cy="147984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リアクションを許可した場合、掲示に対して「すごい！」「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いいね！」などの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リアクションをすることができます。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171450" indent="-17145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リアクションされると、掲示の本文の下にアイコンで表示されます。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角丸四角形 19">
            <a:extLst>
              <a:ext uri="{FF2B5EF4-FFF2-40B4-BE49-F238E27FC236}">
                <a16:creationId xmlns:a16="http://schemas.microsoft.com/office/drawing/2014/main" id="{62B55410-ED16-F447-A9E2-EF84D2D06749}"/>
              </a:ext>
            </a:extLst>
          </p:cNvPr>
          <p:cNvSpPr/>
          <p:nvPr/>
        </p:nvSpPr>
        <p:spPr>
          <a:xfrm>
            <a:off x="4664911" y="7980684"/>
            <a:ext cx="2024355" cy="788740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リアクションされると、最新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情報から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も確認できます。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F2317A4-4810-8647-ADE5-90C6D40B0CE4}"/>
              </a:ext>
            </a:extLst>
          </p:cNvPr>
          <p:cNvSpPr/>
          <p:nvPr/>
        </p:nvSpPr>
        <p:spPr>
          <a:xfrm>
            <a:off x="260648" y="929455"/>
            <a:ext cx="3623566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掲示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を書き込む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2353FB-8C3B-AD46-B490-4CD1414EF5CA}"/>
              </a:ext>
            </a:extLst>
          </p:cNvPr>
          <p:cNvSpPr/>
          <p:nvPr/>
        </p:nvSpPr>
        <p:spPr>
          <a:xfrm>
            <a:off x="270212" y="6026640"/>
            <a:ext cx="3623565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リアクションを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C878F33-E15E-424E-A8FC-3B57A0BEB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16" y="1204558"/>
            <a:ext cx="2052434" cy="7436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E2C70E64-9CBD-B942-90E7-36A8E8CCF2CD}"/>
              </a:ext>
            </a:extLst>
          </p:cNvPr>
          <p:cNvSpPr/>
          <p:nvPr/>
        </p:nvSpPr>
        <p:spPr>
          <a:xfrm>
            <a:off x="532020" y="1599943"/>
            <a:ext cx="1204373" cy="269182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1FB25FB4-C613-FD4E-9E05-E8FC68C67E24}"/>
              </a:ext>
            </a:extLst>
          </p:cNvPr>
          <p:cNvSpPr/>
          <p:nvPr/>
        </p:nvSpPr>
        <p:spPr>
          <a:xfrm>
            <a:off x="692859" y="2524917"/>
            <a:ext cx="1944053" cy="158293"/>
          </a:xfrm>
          <a:prstGeom prst="roundRect">
            <a:avLst>
              <a:gd name="adj" fmla="val 22845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0CC377B-8230-D64B-90CC-5E85FED5113E}"/>
              </a:ext>
            </a:extLst>
          </p:cNvPr>
          <p:cNvSpPr/>
          <p:nvPr/>
        </p:nvSpPr>
        <p:spPr>
          <a:xfrm>
            <a:off x="687798" y="2690252"/>
            <a:ext cx="2525177" cy="187610"/>
          </a:xfrm>
          <a:prstGeom prst="roundRect">
            <a:avLst>
              <a:gd name="adj" fmla="val 24560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183059A5-968E-A040-96E0-C3CA3215DBDA}"/>
              </a:ext>
            </a:extLst>
          </p:cNvPr>
          <p:cNvSpPr/>
          <p:nvPr/>
        </p:nvSpPr>
        <p:spPr>
          <a:xfrm>
            <a:off x="3815379" y="2677925"/>
            <a:ext cx="654685" cy="190653"/>
          </a:xfrm>
          <a:prstGeom prst="roundRect">
            <a:avLst>
              <a:gd name="adj" fmla="val 26031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0DE8588F-5EC5-8E4B-93BB-D84E4CCF7915}"/>
              </a:ext>
            </a:extLst>
          </p:cNvPr>
          <p:cNvSpPr/>
          <p:nvPr/>
        </p:nvSpPr>
        <p:spPr>
          <a:xfrm>
            <a:off x="689063" y="2878257"/>
            <a:ext cx="3126315" cy="1234188"/>
          </a:xfrm>
          <a:prstGeom prst="roundRect">
            <a:avLst>
              <a:gd name="adj" fmla="val 3012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921AF946-CDB1-9944-8954-29B55A72B4B5}"/>
              </a:ext>
            </a:extLst>
          </p:cNvPr>
          <p:cNvSpPr/>
          <p:nvPr/>
        </p:nvSpPr>
        <p:spPr>
          <a:xfrm>
            <a:off x="541915" y="4117822"/>
            <a:ext cx="3285259" cy="163622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AAAE1F78-0FB5-2A4C-80F3-9EC4D4615FBF}"/>
              </a:ext>
            </a:extLst>
          </p:cNvPr>
          <p:cNvSpPr/>
          <p:nvPr/>
        </p:nvSpPr>
        <p:spPr>
          <a:xfrm>
            <a:off x="529349" y="4319080"/>
            <a:ext cx="1315475" cy="187207"/>
          </a:xfrm>
          <a:prstGeom prst="roundRect">
            <a:avLst>
              <a:gd name="adj" fmla="val 19326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FB08EFEF-C6B8-F140-B51C-D349D230D6FB}"/>
              </a:ext>
            </a:extLst>
          </p:cNvPr>
          <p:cNvSpPr/>
          <p:nvPr/>
        </p:nvSpPr>
        <p:spPr>
          <a:xfrm>
            <a:off x="538016" y="4704613"/>
            <a:ext cx="3034999" cy="319918"/>
          </a:xfrm>
          <a:prstGeom prst="roundRect">
            <a:avLst>
              <a:gd name="adj" fmla="val 13615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81021A24-2002-094F-ADD8-CF4BB8E5DAE1}"/>
              </a:ext>
            </a:extLst>
          </p:cNvPr>
          <p:cNvSpPr/>
          <p:nvPr/>
        </p:nvSpPr>
        <p:spPr>
          <a:xfrm>
            <a:off x="531388" y="5021834"/>
            <a:ext cx="1836596" cy="209724"/>
          </a:xfrm>
          <a:prstGeom prst="roundRect">
            <a:avLst>
              <a:gd name="adj" fmla="val 26764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D2F475B4-CE8B-3B4A-B822-180E561051B4}"/>
              </a:ext>
            </a:extLst>
          </p:cNvPr>
          <p:cNvSpPr/>
          <p:nvPr/>
        </p:nvSpPr>
        <p:spPr>
          <a:xfrm>
            <a:off x="535476" y="5231612"/>
            <a:ext cx="1832507" cy="264424"/>
          </a:xfrm>
          <a:prstGeom prst="roundRect">
            <a:avLst>
              <a:gd name="adj" fmla="val 14932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14C7CF2B-2AF5-944B-9519-FD3CC3DAE870}"/>
              </a:ext>
            </a:extLst>
          </p:cNvPr>
          <p:cNvSpPr/>
          <p:nvPr/>
        </p:nvSpPr>
        <p:spPr>
          <a:xfrm>
            <a:off x="2367983" y="5630076"/>
            <a:ext cx="694593" cy="170367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46C62A46-8A7E-4541-A626-B06BC8743419}"/>
              </a:ext>
            </a:extLst>
          </p:cNvPr>
          <p:cNvSpPr>
            <a:spLocks noChangeAspect="1"/>
          </p:cNvSpPr>
          <p:nvPr/>
        </p:nvSpPr>
        <p:spPr>
          <a:xfrm>
            <a:off x="534400" y="2517936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D8164B21-D957-6A46-9D71-985DE8350F04}"/>
              </a:ext>
            </a:extLst>
          </p:cNvPr>
          <p:cNvSpPr>
            <a:spLocks noChangeAspect="1"/>
          </p:cNvSpPr>
          <p:nvPr/>
        </p:nvSpPr>
        <p:spPr>
          <a:xfrm>
            <a:off x="532020" y="2706961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E3831F06-58FF-B84D-96E1-F947F7AF4763}"/>
              </a:ext>
            </a:extLst>
          </p:cNvPr>
          <p:cNvSpPr>
            <a:spLocks noChangeAspect="1"/>
          </p:cNvSpPr>
          <p:nvPr/>
        </p:nvSpPr>
        <p:spPr>
          <a:xfrm>
            <a:off x="3720996" y="2576323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54B0119B-BE9B-E94B-837F-EA9F7CDDAC8A}"/>
              </a:ext>
            </a:extLst>
          </p:cNvPr>
          <p:cNvSpPr>
            <a:spLocks noChangeAspect="1"/>
          </p:cNvSpPr>
          <p:nvPr/>
        </p:nvSpPr>
        <p:spPr>
          <a:xfrm>
            <a:off x="533979" y="3349614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5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F14A8621-75D4-5345-96C6-9C6837754536}"/>
              </a:ext>
            </a:extLst>
          </p:cNvPr>
          <p:cNvSpPr>
            <a:spLocks noChangeAspect="1"/>
          </p:cNvSpPr>
          <p:nvPr/>
        </p:nvSpPr>
        <p:spPr>
          <a:xfrm>
            <a:off x="424059" y="4106153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6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BF687F1F-854A-5343-A714-AFD26DD5C0FE}"/>
              </a:ext>
            </a:extLst>
          </p:cNvPr>
          <p:cNvSpPr>
            <a:spLocks noChangeAspect="1"/>
          </p:cNvSpPr>
          <p:nvPr/>
        </p:nvSpPr>
        <p:spPr>
          <a:xfrm>
            <a:off x="416257" y="4328973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80867AE5-41A0-6045-9834-438706BCF1FD}"/>
              </a:ext>
            </a:extLst>
          </p:cNvPr>
          <p:cNvSpPr>
            <a:spLocks noChangeAspect="1"/>
          </p:cNvSpPr>
          <p:nvPr/>
        </p:nvSpPr>
        <p:spPr>
          <a:xfrm>
            <a:off x="416257" y="4775580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9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43F39C73-27BF-FD4D-85D0-9DDC8074C90B}"/>
              </a:ext>
            </a:extLst>
          </p:cNvPr>
          <p:cNvSpPr>
            <a:spLocks noChangeAspect="1"/>
          </p:cNvSpPr>
          <p:nvPr/>
        </p:nvSpPr>
        <p:spPr>
          <a:xfrm>
            <a:off x="424059" y="5045170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9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10</a:t>
            </a:r>
            <a:endParaRPr kumimoji="1" lang="ja-JP" altLang="en-US" sz="180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0" name="円/楕円 29">
            <a:extLst>
              <a:ext uri="{FF2B5EF4-FFF2-40B4-BE49-F238E27FC236}">
                <a16:creationId xmlns:a16="http://schemas.microsoft.com/office/drawing/2014/main" id="{5CBC35B6-6334-5E43-8469-06F62A389191}"/>
              </a:ext>
            </a:extLst>
          </p:cNvPr>
          <p:cNvSpPr>
            <a:spLocks noChangeAspect="1"/>
          </p:cNvSpPr>
          <p:nvPr/>
        </p:nvSpPr>
        <p:spPr>
          <a:xfrm>
            <a:off x="2241354" y="563007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9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12</a:t>
            </a:r>
            <a:endParaRPr kumimoji="1" lang="ja-JP" altLang="en-US" sz="180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1" name="円/楕円 30">
            <a:extLst>
              <a:ext uri="{FF2B5EF4-FFF2-40B4-BE49-F238E27FC236}">
                <a16:creationId xmlns:a16="http://schemas.microsoft.com/office/drawing/2014/main" id="{D4451B19-BB7E-C246-9634-0D87CD179AB2}"/>
              </a:ext>
            </a:extLst>
          </p:cNvPr>
          <p:cNvSpPr>
            <a:spLocks noChangeAspect="1"/>
          </p:cNvSpPr>
          <p:nvPr/>
        </p:nvSpPr>
        <p:spPr>
          <a:xfrm>
            <a:off x="424480" y="1639688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2" name="矢印: 下 31">
            <a:extLst>
              <a:ext uri="{FF2B5EF4-FFF2-40B4-BE49-F238E27FC236}">
                <a16:creationId xmlns:a16="http://schemas.microsoft.com/office/drawing/2014/main" id="{B5E61BF2-9A5C-7E4F-9A9E-DD3B4118C3B7}"/>
              </a:ext>
            </a:extLst>
          </p:cNvPr>
          <p:cNvSpPr/>
          <p:nvPr/>
        </p:nvSpPr>
        <p:spPr>
          <a:xfrm flipV="1">
            <a:off x="1249839" y="2003025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29DD0D7A-BD91-6341-857F-BE7FA61AF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99" y="7850078"/>
            <a:ext cx="3468869" cy="1622799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F2086249-E9A5-CF4D-AC4E-3F6D204C5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851" y="6323749"/>
            <a:ext cx="4117425" cy="14080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6" name="角丸四角形 35">
            <a:extLst>
              <a:ext uri="{FF2B5EF4-FFF2-40B4-BE49-F238E27FC236}">
                <a16:creationId xmlns:a16="http://schemas.microsoft.com/office/drawing/2014/main" id="{933CCC84-03E7-8740-A10D-CFBA020F1661}"/>
              </a:ext>
            </a:extLst>
          </p:cNvPr>
          <p:cNvSpPr/>
          <p:nvPr/>
        </p:nvSpPr>
        <p:spPr>
          <a:xfrm>
            <a:off x="367983" y="7253416"/>
            <a:ext cx="1176612" cy="478396"/>
          </a:xfrm>
          <a:prstGeom prst="roundRect">
            <a:avLst>
              <a:gd name="adj" fmla="val 6735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DA63F628-152E-324C-A0BB-2349EE0E3D4F}"/>
              </a:ext>
            </a:extLst>
          </p:cNvPr>
          <p:cNvSpPr/>
          <p:nvPr/>
        </p:nvSpPr>
        <p:spPr>
          <a:xfrm>
            <a:off x="351251" y="7855455"/>
            <a:ext cx="2080799" cy="16174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604CC2DF-ED5D-5841-B209-E91A9B40ED26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544595" y="6465168"/>
            <a:ext cx="3198521" cy="1027446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83BF75D-F6B1-9C47-A553-FAE27280D6C3}"/>
              </a:ext>
            </a:extLst>
          </p:cNvPr>
          <p:cNvSpPr/>
          <p:nvPr/>
        </p:nvSpPr>
        <p:spPr>
          <a:xfrm>
            <a:off x="2432051" y="7855455"/>
            <a:ext cx="996950" cy="1582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CFB3BE86-83C8-3B44-9287-E38C1F14D7EC}"/>
              </a:ext>
            </a:extLst>
          </p:cNvPr>
          <p:cNvSpPr/>
          <p:nvPr/>
        </p:nvSpPr>
        <p:spPr>
          <a:xfrm>
            <a:off x="2432050" y="9341038"/>
            <a:ext cx="1387117" cy="1318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09D04F08-7629-2B41-9D11-CD47835B5214}"/>
              </a:ext>
            </a:extLst>
          </p:cNvPr>
          <p:cNvSpPr/>
          <p:nvPr/>
        </p:nvSpPr>
        <p:spPr>
          <a:xfrm>
            <a:off x="3761538" y="8020238"/>
            <a:ext cx="57629" cy="13208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角丸四角形 42">
            <a:extLst>
              <a:ext uri="{FF2B5EF4-FFF2-40B4-BE49-F238E27FC236}">
                <a16:creationId xmlns:a16="http://schemas.microsoft.com/office/drawing/2014/main" id="{0DC74A84-C9FE-B64C-8709-559F1F5C7F4A}"/>
              </a:ext>
            </a:extLst>
          </p:cNvPr>
          <p:cNvSpPr/>
          <p:nvPr/>
        </p:nvSpPr>
        <p:spPr>
          <a:xfrm>
            <a:off x="3444564" y="7850077"/>
            <a:ext cx="374604" cy="163623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4" name="角丸四角形 43">
            <a:extLst>
              <a:ext uri="{FF2B5EF4-FFF2-40B4-BE49-F238E27FC236}">
                <a16:creationId xmlns:a16="http://schemas.microsoft.com/office/drawing/2014/main" id="{39CD9541-C538-5245-AF29-2A6E050CF556}"/>
              </a:ext>
            </a:extLst>
          </p:cNvPr>
          <p:cNvSpPr/>
          <p:nvPr/>
        </p:nvSpPr>
        <p:spPr>
          <a:xfrm>
            <a:off x="2432050" y="8013700"/>
            <a:ext cx="1320800" cy="1320800"/>
          </a:xfrm>
          <a:prstGeom prst="roundRect">
            <a:avLst>
              <a:gd name="adj" fmla="val 3227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9A7A98D6-2278-E34D-952C-04ACD033B747}"/>
              </a:ext>
            </a:extLst>
          </p:cNvPr>
          <p:cNvSpPr/>
          <p:nvPr/>
        </p:nvSpPr>
        <p:spPr>
          <a:xfrm>
            <a:off x="4644733" y="1465283"/>
            <a:ext cx="2024355" cy="4547491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掲示板のアプリケーションを開き、画面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左上の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＋掲示を書き込む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差出人が表示されています。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タイトルを入力します。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本文を太字にしたり色付けしたい場合は「書式編集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(</a:t>
            </a:r>
            <a:r>
              <a:rPr lang="en-US" altLang="ja-JP" sz="1050" dirty="0">
                <a:solidFill>
                  <a:schemeClr val="accent2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A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)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」をチェックします。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本文を記入します。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ファイルを添付できます。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アンケートを作成できます。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カテゴリを選択します。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必要があれば掲示期間を設定します。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コメントの書き込み可否を選択します。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リアクションの可否と種類を選択します。</a:t>
            </a: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書き込む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5" name="角丸四角形 44">
            <a:extLst>
              <a:ext uri="{FF2B5EF4-FFF2-40B4-BE49-F238E27FC236}">
                <a16:creationId xmlns:a16="http://schemas.microsoft.com/office/drawing/2014/main" id="{95817C31-94C7-4D5E-1AC8-558A182D60B5}"/>
              </a:ext>
            </a:extLst>
          </p:cNvPr>
          <p:cNvSpPr/>
          <p:nvPr/>
        </p:nvSpPr>
        <p:spPr>
          <a:xfrm>
            <a:off x="538017" y="4511204"/>
            <a:ext cx="2242911" cy="187207"/>
          </a:xfrm>
          <a:prstGeom prst="roundRect">
            <a:avLst>
              <a:gd name="adj" fmla="val 19326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6" name="円/楕円 45">
            <a:extLst>
              <a:ext uri="{FF2B5EF4-FFF2-40B4-BE49-F238E27FC236}">
                <a16:creationId xmlns:a16="http://schemas.microsoft.com/office/drawing/2014/main" id="{F0CB27CC-6EEB-FB86-8F6E-DCAD510FF002}"/>
              </a:ext>
            </a:extLst>
          </p:cNvPr>
          <p:cNvSpPr>
            <a:spLocks noChangeAspect="1"/>
          </p:cNvSpPr>
          <p:nvPr/>
        </p:nvSpPr>
        <p:spPr>
          <a:xfrm>
            <a:off x="416257" y="4520642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8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8" name="円/楕円 47">
            <a:extLst>
              <a:ext uri="{FF2B5EF4-FFF2-40B4-BE49-F238E27FC236}">
                <a16:creationId xmlns:a16="http://schemas.microsoft.com/office/drawing/2014/main" id="{16F9128E-42C0-76AB-DEC4-811F162DCC23}"/>
              </a:ext>
            </a:extLst>
          </p:cNvPr>
          <p:cNvSpPr>
            <a:spLocks noChangeAspect="1"/>
          </p:cNvSpPr>
          <p:nvPr/>
        </p:nvSpPr>
        <p:spPr>
          <a:xfrm>
            <a:off x="424059" y="5278054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9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11</a:t>
            </a:r>
            <a:endParaRPr kumimoji="1" lang="ja-JP" altLang="en-US" sz="180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2262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9FA388-E03F-3D4E-85B6-F05FE929F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メッセージ</a:t>
            </a:r>
            <a:r>
              <a:rPr kumimoji="1" lang="en-US" altLang="ja-JP" dirty="0"/>
              <a:t>①</a:t>
            </a:r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90F6498-1049-EA40-AFC2-94D0ECE18434}"/>
              </a:ext>
            </a:extLst>
          </p:cNvPr>
          <p:cNvSpPr/>
          <p:nvPr/>
        </p:nvSpPr>
        <p:spPr>
          <a:xfrm>
            <a:off x="260648" y="1342667"/>
            <a:ext cx="3504927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メッセージを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送信する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角丸四角形 19">
            <a:extLst>
              <a:ext uri="{FF2B5EF4-FFF2-40B4-BE49-F238E27FC236}">
                <a16:creationId xmlns:a16="http://schemas.microsoft.com/office/drawing/2014/main" id="{EBDA59D9-3D56-F242-B333-D62683DDB758}"/>
              </a:ext>
            </a:extLst>
          </p:cNvPr>
          <p:cNvSpPr/>
          <p:nvPr/>
        </p:nvSpPr>
        <p:spPr>
          <a:xfrm>
            <a:off x="4668697" y="2873293"/>
            <a:ext cx="2019728" cy="927580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メッセージの作成時に「アンケートを作成する」をクリックする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と、アンケートを設置できます。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角丸四角形 19">
            <a:extLst>
              <a:ext uri="{FF2B5EF4-FFF2-40B4-BE49-F238E27FC236}">
                <a16:creationId xmlns:a16="http://schemas.microsoft.com/office/drawing/2014/main" id="{4996A78C-48F0-BA49-96C1-D191D084B741}"/>
              </a:ext>
            </a:extLst>
          </p:cNvPr>
          <p:cNvSpPr/>
          <p:nvPr/>
        </p:nvSpPr>
        <p:spPr>
          <a:xfrm>
            <a:off x="4652963" y="8230098"/>
            <a:ext cx="2035462" cy="847076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メッセージは宛先に含まれているメンバー以外は閲覧できません。</a:t>
            </a: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72B4D1-B880-124C-BCB9-22F0B23769C2}"/>
              </a:ext>
            </a:extLst>
          </p:cNvPr>
          <p:cNvSpPr txBox="1"/>
          <p:nvPr/>
        </p:nvSpPr>
        <p:spPr>
          <a:xfrm>
            <a:off x="382951" y="937143"/>
            <a:ext cx="6270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メッセージ」は、特定のユーザー間でやり取りするための機能です。</a:t>
            </a:r>
          </a:p>
        </p:txBody>
      </p:sp>
      <p:sp>
        <p:nvSpPr>
          <p:cNvPr id="7" name="矢印: 下 31">
            <a:extLst>
              <a:ext uri="{FF2B5EF4-FFF2-40B4-BE49-F238E27FC236}">
                <a16:creationId xmlns:a16="http://schemas.microsoft.com/office/drawing/2014/main" id="{0303EDC9-B951-F046-BE79-56032129D86F}"/>
              </a:ext>
            </a:extLst>
          </p:cNvPr>
          <p:cNvSpPr/>
          <p:nvPr/>
        </p:nvSpPr>
        <p:spPr>
          <a:xfrm flipV="1">
            <a:off x="2197034" y="4021368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A0A0A07-FF85-EF4F-A7CA-EA963D20C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30" b="12693"/>
          <a:stretch/>
        </p:blipFill>
        <p:spPr>
          <a:xfrm>
            <a:off x="368300" y="2256880"/>
            <a:ext cx="3953096" cy="16912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6F1E5DC-2A68-834A-83EC-A3FCB1725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94" y="1650020"/>
            <a:ext cx="3945702" cy="482322"/>
          </a:xfrm>
          <a:prstGeom prst="rect">
            <a:avLst/>
          </a:prstGeom>
        </p:spPr>
      </p:pic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5D69C1F8-7500-B14B-80C0-D98B632B8A38}"/>
              </a:ext>
            </a:extLst>
          </p:cNvPr>
          <p:cNvSpPr/>
          <p:nvPr/>
        </p:nvSpPr>
        <p:spPr>
          <a:xfrm>
            <a:off x="430877" y="2427052"/>
            <a:ext cx="721742" cy="178991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DEDA1F6-D485-7543-9E78-E7A553500D54}"/>
              </a:ext>
            </a:extLst>
          </p:cNvPr>
          <p:cNvSpPr/>
          <p:nvPr/>
        </p:nvSpPr>
        <p:spPr>
          <a:xfrm>
            <a:off x="381237" y="1661473"/>
            <a:ext cx="659978" cy="4717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D32F773-8DD1-934B-80B1-92A9AE950D58}"/>
              </a:ext>
            </a:extLst>
          </p:cNvPr>
          <p:cNvSpPr/>
          <p:nvPr/>
        </p:nvSpPr>
        <p:spPr>
          <a:xfrm>
            <a:off x="1664781" y="1649286"/>
            <a:ext cx="2646915" cy="4717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9153259E-C399-4549-8A25-6AE060BEA6AF}"/>
              </a:ext>
            </a:extLst>
          </p:cNvPr>
          <p:cNvSpPr>
            <a:spLocks noChangeAspect="1"/>
          </p:cNvSpPr>
          <p:nvPr/>
        </p:nvSpPr>
        <p:spPr>
          <a:xfrm>
            <a:off x="308594" y="242242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B4D1976-D61F-3E4C-877C-81FC01A11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63" y="1683997"/>
            <a:ext cx="263755" cy="263755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3D7A27C-95D2-154F-AF80-2B5D81C7F831}"/>
              </a:ext>
            </a:extLst>
          </p:cNvPr>
          <p:cNvGrpSpPr>
            <a:grpSpLocks noChangeAspect="1"/>
          </p:cNvGrpSpPr>
          <p:nvPr/>
        </p:nvGrpSpPr>
        <p:grpSpPr>
          <a:xfrm>
            <a:off x="375017" y="4255980"/>
            <a:ext cx="3953095" cy="5216377"/>
            <a:chOff x="0" y="2827090"/>
            <a:chExt cx="6858000" cy="9049597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151CF7B9-8480-414F-9F63-6E9A8CD2E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827090"/>
              <a:ext cx="6858000" cy="4251819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2B8AC721-980E-F346-9F5A-925761CE5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078909"/>
              <a:ext cx="6858000" cy="4797778"/>
            </a:xfrm>
            <a:prstGeom prst="rect">
              <a:avLst/>
            </a:prstGeom>
          </p:spPr>
        </p:pic>
      </p:grp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304C3BA5-5A28-464E-8533-4675DC06EE6B}"/>
              </a:ext>
            </a:extLst>
          </p:cNvPr>
          <p:cNvSpPr/>
          <p:nvPr/>
        </p:nvSpPr>
        <p:spPr>
          <a:xfrm>
            <a:off x="576183" y="4500510"/>
            <a:ext cx="2404670" cy="180000"/>
          </a:xfrm>
          <a:prstGeom prst="roundRect">
            <a:avLst>
              <a:gd name="adj" fmla="val 19987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3D622B47-997C-EE47-A809-29F481F3D205}"/>
              </a:ext>
            </a:extLst>
          </p:cNvPr>
          <p:cNvSpPr/>
          <p:nvPr/>
        </p:nvSpPr>
        <p:spPr>
          <a:xfrm>
            <a:off x="576183" y="4673197"/>
            <a:ext cx="2404670" cy="180000"/>
          </a:xfrm>
          <a:prstGeom prst="roundRect">
            <a:avLst>
              <a:gd name="adj" fmla="val 24825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AE5CB86F-6FDE-AE47-8A8D-065B8882D4CA}"/>
              </a:ext>
            </a:extLst>
          </p:cNvPr>
          <p:cNvSpPr/>
          <p:nvPr/>
        </p:nvSpPr>
        <p:spPr>
          <a:xfrm>
            <a:off x="3600450" y="4655975"/>
            <a:ext cx="633728" cy="194375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CAA3648A-5FEC-2A41-820F-F5868953DE50}"/>
              </a:ext>
            </a:extLst>
          </p:cNvPr>
          <p:cNvSpPr/>
          <p:nvPr/>
        </p:nvSpPr>
        <p:spPr>
          <a:xfrm>
            <a:off x="576183" y="4858940"/>
            <a:ext cx="2828316" cy="1622998"/>
          </a:xfrm>
          <a:prstGeom prst="roundRect">
            <a:avLst>
              <a:gd name="adj" fmla="val 3118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B4EFF619-A9A7-E748-A144-4D1BCD9A0FAD}"/>
              </a:ext>
            </a:extLst>
          </p:cNvPr>
          <p:cNvSpPr/>
          <p:nvPr/>
        </p:nvSpPr>
        <p:spPr>
          <a:xfrm>
            <a:off x="566324" y="6482329"/>
            <a:ext cx="3210771" cy="224570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18BB9353-CB74-0944-AF48-50BF3BF51ED0}"/>
              </a:ext>
            </a:extLst>
          </p:cNvPr>
          <p:cNvSpPr/>
          <p:nvPr/>
        </p:nvSpPr>
        <p:spPr>
          <a:xfrm>
            <a:off x="566324" y="6709468"/>
            <a:ext cx="3210771" cy="781010"/>
          </a:xfrm>
          <a:prstGeom prst="roundRect">
            <a:avLst>
              <a:gd name="adj" fmla="val 5839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AFD17286-A461-9D4A-9292-1BF88BCEF5C5}"/>
              </a:ext>
            </a:extLst>
          </p:cNvPr>
          <p:cNvSpPr/>
          <p:nvPr/>
        </p:nvSpPr>
        <p:spPr>
          <a:xfrm>
            <a:off x="566324" y="7493047"/>
            <a:ext cx="3210771" cy="1070237"/>
          </a:xfrm>
          <a:prstGeom prst="roundRect">
            <a:avLst>
              <a:gd name="adj" fmla="val 5576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C6851E61-490F-2945-91BB-20010C43FED7}"/>
              </a:ext>
            </a:extLst>
          </p:cNvPr>
          <p:cNvSpPr/>
          <p:nvPr/>
        </p:nvSpPr>
        <p:spPr>
          <a:xfrm>
            <a:off x="915598" y="8739969"/>
            <a:ext cx="1067110" cy="180000"/>
          </a:xfrm>
          <a:prstGeom prst="roundRect">
            <a:avLst>
              <a:gd name="adj" fmla="val 20248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831D0D46-7605-4F49-8F54-2B4C7FBF037B}"/>
              </a:ext>
            </a:extLst>
          </p:cNvPr>
          <p:cNvSpPr/>
          <p:nvPr/>
        </p:nvSpPr>
        <p:spPr>
          <a:xfrm>
            <a:off x="915598" y="8915137"/>
            <a:ext cx="1063805" cy="267879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FCFFA59D-1059-F745-8B3E-834F185918D0}"/>
              </a:ext>
            </a:extLst>
          </p:cNvPr>
          <p:cNvSpPr/>
          <p:nvPr/>
        </p:nvSpPr>
        <p:spPr>
          <a:xfrm>
            <a:off x="1888238" y="9272572"/>
            <a:ext cx="678317" cy="166867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77D6938B-0518-B74B-94DF-32E41516F7AA}"/>
              </a:ext>
            </a:extLst>
          </p:cNvPr>
          <p:cNvSpPr>
            <a:spLocks noChangeAspect="1"/>
          </p:cNvSpPr>
          <p:nvPr/>
        </p:nvSpPr>
        <p:spPr>
          <a:xfrm>
            <a:off x="460726" y="4492038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5D8E92AC-CD2B-AB47-9A4F-FBD1F1B10FCD}"/>
              </a:ext>
            </a:extLst>
          </p:cNvPr>
          <p:cNvSpPr>
            <a:spLocks noChangeAspect="1"/>
          </p:cNvSpPr>
          <p:nvPr/>
        </p:nvSpPr>
        <p:spPr>
          <a:xfrm>
            <a:off x="460726" y="4677966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0" name="円/楕円 29">
            <a:extLst>
              <a:ext uri="{FF2B5EF4-FFF2-40B4-BE49-F238E27FC236}">
                <a16:creationId xmlns:a16="http://schemas.microsoft.com/office/drawing/2014/main" id="{15D3D5F2-CF53-AC49-9D75-972A0FF83066}"/>
              </a:ext>
            </a:extLst>
          </p:cNvPr>
          <p:cNvSpPr>
            <a:spLocks noChangeAspect="1"/>
          </p:cNvSpPr>
          <p:nvPr/>
        </p:nvSpPr>
        <p:spPr>
          <a:xfrm>
            <a:off x="3500946" y="4562826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1" name="円/楕円 30">
            <a:extLst>
              <a:ext uri="{FF2B5EF4-FFF2-40B4-BE49-F238E27FC236}">
                <a16:creationId xmlns:a16="http://schemas.microsoft.com/office/drawing/2014/main" id="{B077891D-DFB4-A646-8161-768D723D65A6}"/>
              </a:ext>
            </a:extLst>
          </p:cNvPr>
          <p:cNvSpPr>
            <a:spLocks noChangeAspect="1"/>
          </p:cNvSpPr>
          <p:nvPr/>
        </p:nvSpPr>
        <p:spPr>
          <a:xfrm>
            <a:off x="460726" y="5579724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5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2" name="円/楕円 31">
            <a:extLst>
              <a:ext uri="{FF2B5EF4-FFF2-40B4-BE49-F238E27FC236}">
                <a16:creationId xmlns:a16="http://schemas.microsoft.com/office/drawing/2014/main" id="{223F1866-1CE4-3448-9CE5-2E8AC3EED5DE}"/>
              </a:ext>
            </a:extLst>
          </p:cNvPr>
          <p:cNvSpPr>
            <a:spLocks noChangeAspect="1"/>
          </p:cNvSpPr>
          <p:nvPr/>
        </p:nvSpPr>
        <p:spPr>
          <a:xfrm>
            <a:off x="460726" y="6502700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6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3" name="円/楕円 32">
            <a:extLst>
              <a:ext uri="{FF2B5EF4-FFF2-40B4-BE49-F238E27FC236}">
                <a16:creationId xmlns:a16="http://schemas.microsoft.com/office/drawing/2014/main" id="{B5E70420-5487-8742-82AA-C91382CBC6CE}"/>
              </a:ext>
            </a:extLst>
          </p:cNvPr>
          <p:cNvSpPr>
            <a:spLocks noChangeAspect="1"/>
          </p:cNvSpPr>
          <p:nvPr/>
        </p:nvSpPr>
        <p:spPr>
          <a:xfrm>
            <a:off x="460726" y="7007732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4" name="円/楕円 33">
            <a:extLst>
              <a:ext uri="{FF2B5EF4-FFF2-40B4-BE49-F238E27FC236}">
                <a16:creationId xmlns:a16="http://schemas.microsoft.com/office/drawing/2014/main" id="{BAF68507-0DB6-FC48-A18A-D55DEAC48211}"/>
              </a:ext>
            </a:extLst>
          </p:cNvPr>
          <p:cNvSpPr>
            <a:spLocks noChangeAspect="1"/>
          </p:cNvSpPr>
          <p:nvPr/>
        </p:nvSpPr>
        <p:spPr>
          <a:xfrm>
            <a:off x="460726" y="793816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8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5" name="円/楕円 34">
            <a:extLst>
              <a:ext uri="{FF2B5EF4-FFF2-40B4-BE49-F238E27FC236}">
                <a16:creationId xmlns:a16="http://schemas.microsoft.com/office/drawing/2014/main" id="{789F8F30-0A8A-5E44-A071-21A3CCDDE748}"/>
              </a:ext>
            </a:extLst>
          </p:cNvPr>
          <p:cNvSpPr>
            <a:spLocks noChangeAspect="1"/>
          </p:cNvSpPr>
          <p:nvPr/>
        </p:nvSpPr>
        <p:spPr>
          <a:xfrm>
            <a:off x="807871" y="8735137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9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6" name="円/楕円 35">
            <a:extLst>
              <a:ext uri="{FF2B5EF4-FFF2-40B4-BE49-F238E27FC236}">
                <a16:creationId xmlns:a16="http://schemas.microsoft.com/office/drawing/2014/main" id="{D3EDAF9F-9C20-FF48-8FED-C2314E052D0D}"/>
              </a:ext>
            </a:extLst>
          </p:cNvPr>
          <p:cNvSpPr>
            <a:spLocks noChangeAspect="1"/>
          </p:cNvSpPr>
          <p:nvPr/>
        </p:nvSpPr>
        <p:spPr>
          <a:xfrm>
            <a:off x="809486" y="8964403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9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10</a:t>
            </a:r>
            <a:endParaRPr kumimoji="1" lang="ja-JP" altLang="en-US" sz="180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7" name="円/楕円 36">
            <a:extLst>
              <a:ext uri="{FF2B5EF4-FFF2-40B4-BE49-F238E27FC236}">
                <a16:creationId xmlns:a16="http://schemas.microsoft.com/office/drawing/2014/main" id="{C769F38E-F12E-1F47-9246-16EDA26EF4FC}"/>
              </a:ext>
            </a:extLst>
          </p:cNvPr>
          <p:cNvSpPr>
            <a:spLocks noChangeAspect="1"/>
          </p:cNvSpPr>
          <p:nvPr/>
        </p:nvSpPr>
        <p:spPr>
          <a:xfrm>
            <a:off x="1770068" y="926600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9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11</a:t>
            </a:r>
            <a:endParaRPr kumimoji="1" lang="ja-JP" altLang="en-US" sz="180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3D3298BB-25AC-C245-9D10-3517BB2A7CB1}"/>
              </a:ext>
            </a:extLst>
          </p:cNvPr>
          <p:cNvSpPr/>
          <p:nvPr/>
        </p:nvSpPr>
        <p:spPr>
          <a:xfrm>
            <a:off x="365994" y="4255981"/>
            <a:ext cx="3962118" cy="52163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F93DA56-2D2D-444A-9A91-1D23179696A4}"/>
              </a:ext>
            </a:extLst>
          </p:cNvPr>
          <p:cNvSpPr/>
          <p:nvPr/>
        </p:nvSpPr>
        <p:spPr>
          <a:xfrm>
            <a:off x="4652963" y="1608844"/>
            <a:ext cx="2019729" cy="847076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個人</a:t>
            </a:r>
            <a:r>
              <a:rPr lang="ja-JP" altLang="en-US" sz="1050" dirty="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フォルダ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」のアプリケーションを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開き、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メッセージを送る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3370D9F6-F7F5-6E4B-AD27-43F7F1B31E64}"/>
              </a:ext>
            </a:extLst>
          </p:cNvPr>
          <p:cNvSpPr/>
          <p:nvPr/>
        </p:nvSpPr>
        <p:spPr>
          <a:xfrm>
            <a:off x="4668698" y="4314651"/>
            <a:ext cx="1985000" cy="400999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差出人を入力します。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タイトルを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本文の文字を太字に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したり色付けしたい場合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は、「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書式編集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(</a:t>
            </a:r>
            <a:r>
              <a:rPr lang="en-US" altLang="ja-JP" sz="1050" dirty="0">
                <a:solidFill>
                  <a:schemeClr val="accent2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A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) 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」を選択します。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本文を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記入します。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を添付できます。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アンケートを作成する場合、選択肢を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宛先にするユーザーを選び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←追加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閲覧確認をしたい場合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はチェックします。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リアクションの可否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選択します。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送信する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4801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EE4B981C-F32B-0F56-8075-9B015CD3C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8" y="3270294"/>
            <a:ext cx="4166092" cy="34937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3FFDA1E3-4209-F84B-9BC7-6B7D7BB6454C}"/>
              </a:ext>
            </a:extLst>
          </p:cNvPr>
          <p:cNvSpPr/>
          <p:nvPr/>
        </p:nvSpPr>
        <p:spPr>
          <a:xfrm>
            <a:off x="484835" y="6408291"/>
            <a:ext cx="703722" cy="208001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EDA72E36-0B6C-CD43-99E6-057C72E4E260}"/>
              </a:ext>
            </a:extLst>
          </p:cNvPr>
          <p:cNvSpPr/>
          <p:nvPr/>
        </p:nvSpPr>
        <p:spPr>
          <a:xfrm>
            <a:off x="473239" y="5298748"/>
            <a:ext cx="4040615" cy="796753"/>
          </a:xfrm>
          <a:prstGeom prst="roundRect">
            <a:avLst>
              <a:gd name="adj" fmla="val 5184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D9E76D0D-D70A-A04F-BDA4-4EE8D0A76FC5}"/>
              </a:ext>
            </a:extLst>
          </p:cNvPr>
          <p:cNvSpPr>
            <a:spLocks noChangeAspect="1"/>
          </p:cNvSpPr>
          <p:nvPr/>
        </p:nvSpPr>
        <p:spPr>
          <a:xfrm>
            <a:off x="368300" y="5564621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712AE187-5873-9146-B56A-99BE0349AF0B}"/>
              </a:ext>
            </a:extLst>
          </p:cNvPr>
          <p:cNvSpPr>
            <a:spLocks noChangeAspect="1"/>
          </p:cNvSpPr>
          <p:nvPr/>
        </p:nvSpPr>
        <p:spPr>
          <a:xfrm>
            <a:off x="352005" y="6423824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6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37" name="図 3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88149289-F8A4-7A61-5B07-43D4E9D57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35" y="5582466"/>
            <a:ext cx="1319402" cy="998630"/>
          </a:xfrm>
          <a:prstGeom prst="rect">
            <a:avLst/>
          </a:prstGeom>
        </p:spPr>
      </p:pic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4A878A38-E272-4C49-85F9-A3009E5BFEF5}"/>
              </a:ext>
            </a:extLst>
          </p:cNvPr>
          <p:cNvSpPr/>
          <p:nvPr/>
        </p:nvSpPr>
        <p:spPr>
          <a:xfrm>
            <a:off x="3104719" y="5592965"/>
            <a:ext cx="1319402" cy="968835"/>
          </a:xfrm>
          <a:prstGeom prst="roundRect">
            <a:avLst>
              <a:gd name="adj" fmla="val 6430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61BA414A-05AF-B34A-AF40-29FB23BC2BFD}"/>
              </a:ext>
            </a:extLst>
          </p:cNvPr>
          <p:cNvSpPr>
            <a:spLocks noChangeAspect="1"/>
          </p:cNvSpPr>
          <p:nvPr/>
        </p:nvSpPr>
        <p:spPr>
          <a:xfrm>
            <a:off x="2983226" y="5793096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5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677C918E-579A-6848-ABCC-791FFAEFDE6B}"/>
              </a:ext>
            </a:extLst>
          </p:cNvPr>
          <p:cNvSpPr/>
          <p:nvPr/>
        </p:nvSpPr>
        <p:spPr>
          <a:xfrm>
            <a:off x="473240" y="4329913"/>
            <a:ext cx="4040615" cy="968835"/>
          </a:xfrm>
          <a:prstGeom prst="roundRect">
            <a:avLst>
              <a:gd name="adj" fmla="val 5133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0A7788CE-1884-994C-9B77-E13D89B2007A}"/>
              </a:ext>
            </a:extLst>
          </p:cNvPr>
          <p:cNvSpPr/>
          <p:nvPr/>
        </p:nvSpPr>
        <p:spPr>
          <a:xfrm>
            <a:off x="481663" y="3607310"/>
            <a:ext cx="4038646" cy="721414"/>
          </a:xfrm>
          <a:prstGeom prst="roundRect">
            <a:avLst>
              <a:gd name="adj" fmla="val 9635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6161E749-1EB9-2946-B579-3CD71ACA7660}"/>
              </a:ext>
            </a:extLst>
          </p:cNvPr>
          <p:cNvSpPr/>
          <p:nvPr/>
        </p:nvSpPr>
        <p:spPr>
          <a:xfrm>
            <a:off x="385070" y="3306486"/>
            <a:ext cx="4135239" cy="213379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C311E585-4A14-394C-AAED-075CF341DD8D}"/>
              </a:ext>
            </a:extLst>
          </p:cNvPr>
          <p:cNvSpPr>
            <a:spLocks noChangeAspect="1"/>
          </p:cNvSpPr>
          <p:nvPr/>
        </p:nvSpPr>
        <p:spPr>
          <a:xfrm>
            <a:off x="373011" y="3860227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0" name="円/楕円 29">
            <a:extLst>
              <a:ext uri="{FF2B5EF4-FFF2-40B4-BE49-F238E27FC236}">
                <a16:creationId xmlns:a16="http://schemas.microsoft.com/office/drawing/2014/main" id="{66D886DD-EB0B-8142-AC4B-5E5DA6B4C899}"/>
              </a:ext>
            </a:extLst>
          </p:cNvPr>
          <p:cNvSpPr>
            <a:spLocks noChangeAspect="1"/>
          </p:cNvSpPr>
          <p:nvPr/>
        </p:nvSpPr>
        <p:spPr>
          <a:xfrm>
            <a:off x="373011" y="4703897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1" name="円/楕円 30">
            <a:extLst>
              <a:ext uri="{FF2B5EF4-FFF2-40B4-BE49-F238E27FC236}">
                <a16:creationId xmlns:a16="http://schemas.microsoft.com/office/drawing/2014/main" id="{3C417F8B-C4FC-3644-BE2B-774C25623282}"/>
              </a:ext>
            </a:extLst>
          </p:cNvPr>
          <p:cNvSpPr>
            <a:spLocks noChangeAspect="1"/>
          </p:cNvSpPr>
          <p:nvPr/>
        </p:nvSpPr>
        <p:spPr>
          <a:xfrm>
            <a:off x="281871" y="3327681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FB6C5DA-E212-3E4D-9D10-A84A680EE31D}"/>
              </a:ext>
            </a:extLst>
          </p:cNvPr>
          <p:cNvCxnSpPr>
            <a:cxnSpLocks/>
          </p:cNvCxnSpPr>
          <p:nvPr/>
        </p:nvCxnSpPr>
        <p:spPr>
          <a:xfrm>
            <a:off x="3212976" y="5457056"/>
            <a:ext cx="550624" cy="135910"/>
          </a:xfrm>
          <a:prstGeom prst="line">
            <a:avLst/>
          </a:prstGeom>
          <a:ln w="19050">
            <a:solidFill>
              <a:schemeClr val="accent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20E72306-5B20-1144-85F6-E58F701B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メッセージ</a:t>
            </a:r>
            <a:r>
              <a:rPr kumimoji="1" lang="en-US" altLang="ja-JP" dirty="0"/>
              <a:t>②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B9F9098-EB7A-C24A-8623-63112DA392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141"/>
          <a:stretch/>
        </p:blipFill>
        <p:spPr>
          <a:xfrm>
            <a:off x="398816" y="1213716"/>
            <a:ext cx="4107814" cy="15778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79462DE-8275-6444-AEAE-BE1CD87E8F02}"/>
              </a:ext>
            </a:extLst>
          </p:cNvPr>
          <p:cNvSpPr/>
          <p:nvPr/>
        </p:nvSpPr>
        <p:spPr>
          <a:xfrm>
            <a:off x="260648" y="932665"/>
            <a:ext cx="3630580" cy="22634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メッセージを閲覧する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F7F52FB-5DB0-1541-B560-C4ED4135339F}"/>
              </a:ext>
            </a:extLst>
          </p:cNvPr>
          <p:cNvSpPr/>
          <p:nvPr/>
        </p:nvSpPr>
        <p:spPr>
          <a:xfrm>
            <a:off x="394977" y="1212733"/>
            <a:ext cx="4111832" cy="5406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353D0C5-BE4E-964D-9633-04A917790421}"/>
              </a:ext>
            </a:extLst>
          </p:cNvPr>
          <p:cNvSpPr/>
          <p:nvPr/>
        </p:nvSpPr>
        <p:spPr>
          <a:xfrm>
            <a:off x="4626533" y="1212732"/>
            <a:ext cx="1935126" cy="55754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360"/>
              </a:lnSpc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最新情報から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未読のメッセージ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確認します。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角丸四角形 19">
            <a:extLst>
              <a:ext uri="{FF2B5EF4-FFF2-40B4-BE49-F238E27FC236}">
                <a16:creationId xmlns:a16="http://schemas.microsoft.com/office/drawing/2014/main" id="{27BC0830-F1F4-CF43-B903-7930BEBFA902}"/>
              </a:ext>
            </a:extLst>
          </p:cNvPr>
          <p:cNvSpPr/>
          <p:nvPr/>
        </p:nvSpPr>
        <p:spPr>
          <a:xfrm>
            <a:off x="4652964" y="6973419"/>
            <a:ext cx="2016124" cy="1139326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メッセージ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にコメントする際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kumimoji="1" lang="ja-JP" altLang="en-US" sz="1050" dirty="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＠宛先指定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」の機能を使うと、メッセージを伝えたい相手を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指定して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コメント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できます。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endParaRPr kumimoji="1" lang="ja-JP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A8BD6A4-168B-6444-B8FD-96EDD86B71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44"/>
          <a:stretch/>
        </p:blipFill>
        <p:spPr>
          <a:xfrm>
            <a:off x="1377893" y="6706507"/>
            <a:ext cx="3027393" cy="2673720"/>
          </a:xfrm>
          <a:prstGeom prst="rect">
            <a:avLst/>
          </a:prstGeom>
        </p:spPr>
      </p:pic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94FB86C5-7C66-FF42-95D4-CCF1ECBC547E}"/>
              </a:ext>
            </a:extLst>
          </p:cNvPr>
          <p:cNvSpPr/>
          <p:nvPr/>
        </p:nvSpPr>
        <p:spPr>
          <a:xfrm>
            <a:off x="1373834" y="6713859"/>
            <a:ext cx="3027393" cy="2666367"/>
          </a:xfrm>
          <a:prstGeom prst="roundRect">
            <a:avLst>
              <a:gd name="adj" fmla="val 2885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9">
            <a:extLst>
              <a:ext uri="{FF2B5EF4-FFF2-40B4-BE49-F238E27FC236}">
                <a16:creationId xmlns:a16="http://schemas.microsoft.com/office/drawing/2014/main" id="{E020E7A5-BDC9-C541-A886-C8BD34BA0A03}"/>
              </a:ext>
            </a:extLst>
          </p:cNvPr>
          <p:cNvSpPr/>
          <p:nvPr/>
        </p:nvSpPr>
        <p:spPr>
          <a:xfrm>
            <a:off x="1412776" y="7178899"/>
            <a:ext cx="720080" cy="363323"/>
          </a:xfrm>
          <a:prstGeom prst="roundRect">
            <a:avLst>
              <a:gd name="adj" fmla="val 11342"/>
            </a:avLst>
          </a:prstGeom>
          <a:noFill/>
          <a:ln w="19050">
            <a:solidFill>
              <a:srgbClr val="106C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800" dirty="0">
              <a:solidFill>
                <a:srgbClr val="16A83B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DA7CBE4E-FF96-9B44-A301-BDB8B8560029}"/>
              </a:ext>
            </a:extLst>
          </p:cNvPr>
          <p:cNvSpPr>
            <a:spLocks noChangeAspect="1"/>
          </p:cNvSpPr>
          <p:nvPr/>
        </p:nvSpPr>
        <p:spPr>
          <a:xfrm>
            <a:off x="1256100" y="7957073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矢印: 下 31">
            <a:extLst>
              <a:ext uri="{FF2B5EF4-FFF2-40B4-BE49-F238E27FC236}">
                <a16:creationId xmlns:a16="http://schemas.microsoft.com/office/drawing/2014/main" id="{DF6AF286-CC71-F64A-A754-07680D454FF3}"/>
              </a:ext>
            </a:extLst>
          </p:cNvPr>
          <p:cNvSpPr/>
          <p:nvPr/>
        </p:nvSpPr>
        <p:spPr>
          <a:xfrm flipV="1">
            <a:off x="2242540" y="2934933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0980DE1-BCDF-1544-AE9D-63D392849040}"/>
              </a:ext>
            </a:extLst>
          </p:cNvPr>
          <p:cNvSpPr/>
          <p:nvPr/>
        </p:nvSpPr>
        <p:spPr>
          <a:xfrm>
            <a:off x="392256" y="2419334"/>
            <a:ext cx="4111832" cy="3777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D155981A-0214-6049-80BE-510325305934}"/>
              </a:ext>
            </a:extLst>
          </p:cNvPr>
          <p:cNvSpPr/>
          <p:nvPr/>
        </p:nvSpPr>
        <p:spPr>
          <a:xfrm>
            <a:off x="392256" y="1750403"/>
            <a:ext cx="4107993" cy="668931"/>
          </a:xfrm>
          <a:prstGeom prst="roundRect">
            <a:avLst>
              <a:gd name="adj" fmla="val 5989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3827B819-3AB9-D849-95DB-A3C40B49CC0E}"/>
              </a:ext>
            </a:extLst>
          </p:cNvPr>
          <p:cNvSpPr/>
          <p:nvPr/>
        </p:nvSpPr>
        <p:spPr>
          <a:xfrm>
            <a:off x="4652964" y="3306486"/>
            <a:ext cx="2016124" cy="3493754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メッセージ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の変更や削除、閲覧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状況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の確認ができます。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添付ファイル一覧では、メッセージ本文やコメントに添付されたファイルを確認できます。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タイトル／差出人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／宛先が表示されます。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本文が表示されます。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アンケートが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ある場合に表示されます。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アンケートに回答したユーザー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を確認できます。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確認しました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クリックすると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、閲覧の確認を示せます。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メッセージ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にコメントの返信をすること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6166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8B61C4-2CCA-194D-B8F0-5FA89D73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ファイル管理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5CA3B2-8BAA-2D42-AFA9-2A0D1B24AD88}"/>
              </a:ext>
            </a:extLst>
          </p:cNvPr>
          <p:cNvSpPr/>
          <p:nvPr/>
        </p:nvSpPr>
        <p:spPr>
          <a:xfrm>
            <a:off x="4684778" y="7113240"/>
            <a:ext cx="1984310" cy="106388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360"/>
              </a:lnSpc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ファイル一覧で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ファイル名をクリックする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と、ファイルの詳細を確認できます。ファイルの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更新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／削除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などができます。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F8CCF02-D2E3-3E49-83D7-064E9AFCC496}"/>
              </a:ext>
            </a:extLst>
          </p:cNvPr>
          <p:cNvGrpSpPr/>
          <p:nvPr/>
        </p:nvGrpSpPr>
        <p:grpSpPr>
          <a:xfrm>
            <a:off x="380602" y="6850786"/>
            <a:ext cx="4121297" cy="2509632"/>
            <a:chOff x="380602" y="6850786"/>
            <a:chExt cx="4121297" cy="2509632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6797A62-92B0-2648-BC60-0A5F8BF3F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099" y="6850786"/>
              <a:ext cx="4112799" cy="250963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6" name="角丸四角形 5">
              <a:extLst>
                <a:ext uri="{FF2B5EF4-FFF2-40B4-BE49-F238E27FC236}">
                  <a16:creationId xmlns:a16="http://schemas.microsoft.com/office/drawing/2014/main" id="{48F3E82A-26ED-2548-99D8-37DEF215A1C2}"/>
                </a:ext>
              </a:extLst>
            </p:cNvPr>
            <p:cNvSpPr/>
            <p:nvPr/>
          </p:nvSpPr>
          <p:spPr>
            <a:xfrm>
              <a:off x="408020" y="7163855"/>
              <a:ext cx="950517" cy="154505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B534E8DD-B32E-DB4F-9E46-9AC9664A4F6F}"/>
                </a:ext>
              </a:extLst>
            </p:cNvPr>
            <p:cNvSpPr/>
            <p:nvPr/>
          </p:nvSpPr>
          <p:spPr>
            <a:xfrm>
              <a:off x="1175657" y="7318360"/>
              <a:ext cx="553865" cy="146623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8" name="角丸四角形 7">
              <a:extLst>
                <a:ext uri="{FF2B5EF4-FFF2-40B4-BE49-F238E27FC236}">
                  <a16:creationId xmlns:a16="http://schemas.microsoft.com/office/drawing/2014/main" id="{BA524DA0-7FED-AD49-974D-4E590FB129B4}"/>
                </a:ext>
              </a:extLst>
            </p:cNvPr>
            <p:cNvSpPr/>
            <p:nvPr/>
          </p:nvSpPr>
          <p:spPr>
            <a:xfrm>
              <a:off x="389098" y="7843289"/>
              <a:ext cx="3874619" cy="1049904"/>
            </a:xfrm>
            <a:prstGeom prst="roundRect">
              <a:avLst>
                <a:gd name="adj" fmla="val 6372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9" name="角丸四角形 8">
              <a:extLst>
                <a:ext uri="{FF2B5EF4-FFF2-40B4-BE49-F238E27FC236}">
                  <a16:creationId xmlns:a16="http://schemas.microsoft.com/office/drawing/2014/main" id="{6F7F8409-AB92-594E-AE87-FFD4C3378373}"/>
                </a:ext>
              </a:extLst>
            </p:cNvPr>
            <p:cNvSpPr/>
            <p:nvPr/>
          </p:nvSpPr>
          <p:spPr>
            <a:xfrm>
              <a:off x="380602" y="8947184"/>
              <a:ext cx="4121297" cy="413233"/>
            </a:xfrm>
            <a:prstGeom prst="roundRect">
              <a:avLst>
                <a:gd name="adj" fmla="val 10216"/>
              </a:avLst>
            </a:prstGeom>
            <a:noFill/>
            <a:ln w="19050">
              <a:solidFill>
                <a:srgbClr val="106CB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10" name="角丸四角形 19">
            <a:extLst>
              <a:ext uri="{FF2B5EF4-FFF2-40B4-BE49-F238E27FC236}">
                <a16:creationId xmlns:a16="http://schemas.microsoft.com/office/drawing/2014/main" id="{25E32B5A-3C4C-824B-96FB-E6803E2590E4}"/>
              </a:ext>
            </a:extLst>
          </p:cNvPr>
          <p:cNvSpPr/>
          <p:nvPr/>
        </p:nvSpPr>
        <p:spPr>
          <a:xfrm>
            <a:off x="4667026" y="8272241"/>
            <a:ext cx="2002061" cy="1001240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資料や契約書などはバージョン管理を利用して、更新時にコメントに変更部分の概要を記載しておく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と、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引き継ぎ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の際などに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便利です。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kumimoji="1" lang="ja-JP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14B1DE2-D94E-7841-ACD3-EF79E7AC9E31}"/>
              </a:ext>
            </a:extLst>
          </p:cNvPr>
          <p:cNvSpPr/>
          <p:nvPr/>
        </p:nvSpPr>
        <p:spPr>
          <a:xfrm>
            <a:off x="260754" y="1365458"/>
            <a:ext cx="3632272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ファイル一覧／ファイルを追加する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4134175-72D0-E04C-BA7D-B6D5159B38F8}"/>
              </a:ext>
            </a:extLst>
          </p:cNvPr>
          <p:cNvSpPr/>
          <p:nvPr/>
        </p:nvSpPr>
        <p:spPr>
          <a:xfrm>
            <a:off x="260648" y="6579072"/>
            <a:ext cx="3637454" cy="21824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ファイル情報を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7F5DB17-35B6-124B-A74E-4397A90CFA0C}"/>
              </a:ext>
            </a:extLst>
          </p:cNvPr>
          <p:cNvSpPr txBox="1"/>
          <p:nvPr/>
        </p:nvSpPr>
        <p:spPr>
          <a:xfrm>
            <a:off x="368300" y="937142"/>
            <a:ext cx="62735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ファイル管理」は、社内で共有するファイルを管理するための機能です。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D23C449-EB07-E643-B180-8A3537DE8517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358537" y="7241108"/>
            <a:ext cx="3408037" cy="168652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38A1E4-8000-0C41-97CB-F7576DF45B3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729522" y="7391672"/>
            <a:ext cx="3088060" cy="0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8DC3D7A-8841-E149-B860-3D1371A9796E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263717" y="7391672"/>
            <a:ext cx="553865" cy="976569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29A60438-199E-A741-859A-09822BF74DBA}"/>
              </a:ext>
            </a:extLst>
          </p:cNvPr>
          <p:cNvGrpSpPr/>
          <p:nvPr/>
        </p:nvGrpSpPr>
        <p:grpSpPr>
          <a:xfrm>
            <a:off x="271983" y="1595904"/>
            <a:ext cx="4229915" cy="4234179"/>
            <a:chOff x="271983" y="1595904"/>
            <a:chExt cx="4229915" cy="4234179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5570DA5-3DA3-544B-9B14-049EECF0F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675"/>
            <a:stretch/>
          </p:blipFill>
          <p:spPr>
            <a:xfrm>
              <a:off x="380602" y="4083246"/>
              <a:ext cx="4106994" cy="145395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18070354-BB9B-2049-9169-6D1DCCA89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897" y="1677405"/>
              <a:ext cx="4140001" cy="216444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0" name="角丸四角形 19">
              <a:extLst>
                <a:ext uri="{FF2B5EF4-FFF2-40B4-BE49-F238E27FC236}">
                  <a16:creationId xmlns:a16="http://schemas.microsoft.com/office/drawing/2014/main" id="{0612278A-3D04-5A43-8748-9B62D9265667}"/>
                </a:ext>
              </a:extLst>
            </p:cNvPr>
            <p:cNvSpPr/>
            <p:nvPr/>
          </p:nvSpPr>
          <p:spPr>
            <a:xfrm>
              <a:off x="361897" y="1674979"/>
              <a:ext cx="709257" cy="157286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1" name="角丸四角形 20">
              <a:extLst>
                <a:ext uri="{FF2B5EF4-FFF2-40B4-BE49-F238E27FC236}">
                  <a16:creationId xmlns:a16="http://schemas.microsoft.com/office/drawing/2014/main" id="{9B5B18B8-DBBF-DA49-ADC3-BC84269A9A9F}"/>
                </a:ext>
              </a:extLst>
            </p:cNvPr>
            <p:cNvSpPr/>
            <p:nvPr/>
          </p:nvSpPr>
          <p:spPr>
            <a:xfrm>
              <a:off x="2405758" y="1688123"/>
              <a:ext cx="1415966" cy="140830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2" name="角丸四角形 21">
              <a:extLst>
                <a:ext uri="{FF2B5EF4-FFF2-40B4-BE49-F238E27FC236}">
                  <a16:creationId xmlns:a16="http://schemas.microsoft.com/office/drawing/2014/main" id="{B1758174-19A3-FA42-8056-C3ED3E295594}"/>
                </a:ext>
              </a:extLst>
            </p:cNvPr>
            <p:cNvSpPr/>
            <p:nvPr/>
          </p:nvSpPr>
          <p:spPr>
            <a:xfrm>
              <a:off x="361897" y="1899900"/>
              <a:ext cx="772897" cy="983978"/>
            </a:xfrm>
            <a:prstGeom prst="roundRect">
              <a:avLst>
                <a:gd name="adj" fmla="val 9610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3" name="角丸四角形 22">
              <a:extLst>
                <a:ext uri="{FF2B5EF4-FFF2-40B4-BE49-F238E27FC236}">
                  <a16:creationId xmlns:a16="http://schemas.microsoft.com/office/drawing/2014/main" id="{77E91D7D-55DE-DD45-8B40-3AD62F599A4A}"/>
                </a:ext>
              </a:extLst>
            </p:cNvPr>
            <p:cNvSpPr/>
            <p:nvPr/>
          </p:nvSpPr>
          <p:spPr>
            <a:xfrm>
              <a:off x="1308295" y="2944836"/>
              <a:ext cx="3179300" cy="881575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4" name="角丸四角形 23">
              <a:extLst>
                <a:ext uri="{FF2B5EF4-FFF2-40B4-BE49-F238E27FC236}">
                  <a16:creationId xmlns:a16="http://schemas.microsoft.com/office/drawing/2014/main" id="{9474E4DE-7222-D441-A5BD-E967E3D35BC0}"/>
                </a:ext>
              </a:extLst>
            </p:cNvPr>
            <p:cNvSpPr/>
            <p:nvPr/>
          </p:nvSpPr>
          <p:spPr>
            <a:xfrm>
              <a:off x="416108" y="4306369"/>
              <a:ext cx="2901729" cy="155235"/>
            </a:xfrm>
            <a:prstGeom prst="roundRect">
              <a:avLst>
                <a:gd name="adj" fmla="val 20620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5" name="角丸四角形 24">
              <a:extLst>
                <a:ext uri="{FF2B5EF4-FFF2-40B4-BE49-F238E27FC236}">
                  <a16:creationId xmlns:a16="http://schemas.microsoft.com/office/drawing/2014/main" id="{603EED02-1EEA-FE45-99FA-D22FBAF5FDD2}"/>
                </a:ext>
              </a:extLst>
            </p:cNvPr>
            <p:cNvSpPr/>
            <p:nvPr/>
          </p:nvSpPr>
          <p:spPr>
            <a:xfrm>
              <a:off x="414490" y="4460302"/>
              <a:ext cx="2903385" cy="166229"/>
            </a:xfrm>
            <a:prstGeom prst="roundRect">
              <a:avLst>
                <a:gd name="adj" fmla="val 31434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6" name="角丸四角形 25">
              <a:extLst>
                <a:ext uri="{FF2B5EF4-FFF2-40B4-BE49-F238E27FC236}">
                  <a16:creationId xmlns:a16="http://schemas.microsoft.com/office/drawing/2014/main" id="{DC1D4960-2417-6C46-BE31-21D5BB7F2249}"/>
                </a:ext>
              </a:extLst>
            </p:cNvPr>
            <p:cNvSpPr/>
            <p:nvPr/>
          </p:nvSpPr>
          <p:spPr>
            <a:xfrm>
              <a:off x="414490" y="4630141"/>
              <a:ext cx="2903385" cy="169534"/>
            </a:xfrm>
            <a:prstGeom prst="roundRect">
              <a:avLst>
                <a:gd name="adj" fmla="val 29031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C3F82F6A-7481-9D43-BCAE-B00B19F4A0FD}"/>
                </a:ext>
              </a:extLst>
            </p:cNvPr>
            <p:cNvSpPr/>
            <p:nvPr/>
          </p:nvSpPr>
          <p:spPr>
            <a:xfrm>
              <a:off x="416107" y="4803286"/>
              <a:ext cx="4071488" cy="480038"/>
            </a:xfrm>
            <a:prstGeom prst="roundRect">
              <a:avLst>
                <a:gd name="adj" fmla="val 10981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8" name="角丸四角形 27">
              <a:extLst>
                <a:ext uri="{FF2B5EF4-FFF2-40B4-BE49-F238E27FC236}">
                  <a16:creationId xmlns:a16="http://schemas.microsoft.com/office/drawing/2014/main" id="{BF994DED-B776-1841-8EB1-67879B51C0C7}"/>
                </a:ext>
              </a:extLst>
            </p:cNvPr>
            <p:cNvSpPr/>
            <p:nvPr/>
          </p:nvSpPr>
          <p:spPr>
            <a:xfrm>
              <a:off x="1997762" y="5358481"/>
              <a:ext cx="524577" cy="158413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9" name="円/楕円 28">
              <a:extLst>
                <a:ext uri="{FF2B5EF4-FFF2-40B4-BE49-F238E27FC236}">
                  <a16:creationId xmlns:a16="http://schemas.microsoft.com/office/drawing/2014/main" id="{5FC2C62A-3A49-DF41-9EC4-DC7381FF8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99376" y="1595904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2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0" name="円/楕円 29">
              <a:extLst>
                <a:ext uri="{FF2B5EF4-FFF2-40B4-BE49-F238E27FC236}">
                  <a16:creationId xmlns:a16="http://schemas.microsoft.com/office/drawing/2014/main" id="{EDF9F0E3-044C-AD43-B333-D5BD95A39D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983" y="2292786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3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1" name="円/楕円 30">
              <a:extLst>
                <a:ext uri="{FF2B5EF4-FFF2-40B4-BE49-F238E27FC236}">
                  <a16:creationId xmlns:a16="http://schemas.microsoft.com/office/drawing/2014/main" id="{C8597C6C-2EFA-4441-8FF2-4E20BB0094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7538" y="3295623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4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2" name="円/楕円 31">
              <a:extLst>
                <a:ext uri="{FF2B5EF4-FFF2-40B4-BE49-F238E27FC236}">
                  <a16:creationId xmlns:a16="http://schemas.microsoft.com/office/drawing/2014/main" id="{7649DA72-1573-F14B-8411-FFEC3672B1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7295" y="5347637"/>
              <a:ext cx="174656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6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3" name="円/楕円 32">
              <a:extLst>
                <a:ext uri="{FF2B5EF4-FFF2-40B4-BE49-F238E27FC236}">
                  <a16:creationId xmlns:a16="http://schemas.microsoft.com/office/drawing/2014/main" id="{577058CE-4638-3D47-9DBB-3B7610FA6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426" y="1596104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1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4" name="円/楕円 33">
              <a:extLst>
                <a:ext uri="{FF2B5EF4-FFF2-40B4-BE49-F238E27FC236}">
                  <a16:creationId xmlns:a16="http://schemas.microsoft.com/office/drawing/2014/main" id="{0ECDE792-3094-B247-A6C8-CE1ED7889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099" y="4465697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2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5" name="円/楕円 34">
              <a:extLst>
                <a:ext uri="{FF2B5EF4-FFF2-40B4-BE49-F238E27FC236}">
                  <a16:creationId xmlns:a16="http://schemas.microsoft.com/office/drawing/2014/main" id="{5DD46E4A-841E-7742-A3C0-78FFAAC04E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099" y="4635100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3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6" name="円/楕円 35">
              <a:extLst>
                <a:ext uri="{FF2B5EF4-FFF2-40B4-BE49-F238E27FC236}">
                  <a16:creationId xmlns:a16="http://schemas.microsoft.com/office/drawing/2014/main" id="{89E52172-7B45-A842-AED5-0606057FE2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099" y="4963965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4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7" name="円/楕円 36">
              <a:extLst>
                <a:ext uri="{FF2B5EF4-FFF2-40B4-BE49-F238E27FC236}">
                  <a16:creationId xmlns:a16="http://schemas.microsoft.com/office/drawing/2014/main" id="{EFAB8543-BE73-CA43-84ED-9258AA1CE2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099" y="4297160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1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D610AF81-5732-9F45-9F41-17D306C81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0147" y="5057865"/>
              <a:ext cx="344140" cy="772218"/>
            </a:xfrm>
            <a:prstGeom prst="rect">
              <a:avLst/>
            </a:prstGeom>
          </p:spPr>
        </p:pic>
        <p:sp>
          <p:nvSpPr>
            <p:cNvPr id="39" name="角丸四角形 38">
              <a:extLst>
                <a:ext uri="{FF2B5EF4-FFF2-40B4-BE49-F238E27FC236}">
                  <a16:creationId xmlns:a16="http://schemas.microsoft.com/office/drawing/2014/main" id="{62B7914B-7C1C-0649-968D-9CDBA6398538}"/>
                </a:ext>
              </a:extLst>
            </p:cNvPr>
            <p:cNvSpPr/>
            <p:nvPr/>
          </p:nvSpPr>
          <p:spPr>
            <a:xfrm>
              <a:off x="3042228" y="5053143"/>
              <a:ext cx="352060" cy="776940"/>
            </a:xfrm>
            <a:prstGeom prst="roundRect">
              <a:avLst>
                <a:gd name="adj" fmla="val 11607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40" name="円/楕円 39">
              <a:extLst>
                <a:ext uri="{FF2B5EF4-FFF2-40B4-BE49-F238E27FC236}">
                  <a16:creationId xmlns:a16="http://schemas.microsoft.com/office/drawing/2014/main" id="{0669F9C8-E598-E947-956B-DECEFAECEC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02872" y="4957818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5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E15400D-B5A9-3641-9FCB-FFAB7D2AC92C}"/>
              </a:ext>
            </a:extLst>
          </p:cNvPr>
          <p:cNvSpPr/>
          <p:nvPr/>
        </p:nvSpPr>
        <p:spPr>
          <a:xfrm>
            <a:off x="4652963" y="1421047"/>
            <a:ext cx="2020816" cy="1998488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＋ファイルを追加する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　　　　　　　　　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からファイルを追加できます。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を検索できます。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フォルダが表示されます。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ファイルのタイトル横の　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□に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チェックを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入れ、　　　　　　　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ダウンロードする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クリックすると、ファイルをまとめてダウンロードできます。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9F5D55FD-1F70-1849-B604-A1C95314B56A}"/>
              </a:ext>
            </a:extLst>
          </p:cNvPr>
          <p:cNvSpPr/>
          <p:nvPr/>
        </p:nvSpPr>
        <p:spPr>
          <a:xfrm>
            <a:off x="4652964" y="3765967"/>
            <a:ext cx="2020816" cy="279489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</a:pPr>
            <a:r>
              <a:rPr lang="ja-JP" altLang="en-US" sz="1050" b="1" u="sng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ファイルの追加画面</a:t>
            </a:r>
            <a:endParaRPr lang="en-US" altLang="ja-JP" sz="1050" b="1" u="sng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登録者が表示されます。部署を選択できます。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ファイルを追加するフォルダの位置が表示されます。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追加するファイルをアップロードできます。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ファイル名やメモを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記入します。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バージョン管理する場合の世代数を選択します（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10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世代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まで）。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追加する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6739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4042B4D8-CC55-114A-B78E-E0CF261D8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目次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5BA0D93-59D0-DA4E-8A09-5F599722A536}"/>
              </a:ext>
            </a:extLst>
          </p:cNvPr>
          <p:cNvSpPr txBox="1"/>
          <p:nvPr/>
        </p:nvSpPr>
        <p:spPr>
          <a:xfrm>
            <a:off x="505832" y="1439155"/>
            <a:ext cx="6103520" cy="100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78940">
              <a:lnSpc>
                <a:spcPct val="125000"/>
              </a:lnSpc>
            </a:pPr>
            <a:r>
              <a:rPr lang="ja-JP" altLang="en-US" sz="1200">
                <a:solidFill>
                  <a:prstClr val="black">
                    <a:lumMod val="75000"/>
                    <a:lumOff val="25000"/>
                  </a:prstClr>
                </a:solidFill>
                <a:latin typeface="メイリオ"/>
                <a:ea typeface="メイリオ"/>
              </a:rPr>
              <a:t>この資料では、「サイボウズ </a:t>
            </a:r>
            <a:r>
              <a:rPr lang="en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/>
                <a:ea typeface="メイリオ"/>
              </a:rPr>
              <a:t>Office</a:t>
            </a:r>
            <a:r>
              <a:rPr lang="ja-JP" altLang="en" sz="1200">
                <a:solidFill>
                  <a:prstClr val="black">
                    <a:lumMod val="75000"/>
                    <a:lumOff val="25000"/>
                  </a:prstClr>
                </a:solidFill>
                <a:latin typeface="メイリオ"/>
                <a:ea typeface="メイリオ"/>
              </a:rPr>
              <a:t>」</a:t>
            </a:r>
            <a:r>
              <a:rPr lang="ja-JP" altLang="en-US" sz="1200">
                <a:solidFill>
                  <a:prstClr val="black">
                    <a:lumMod val="75000"/>
                    <a:lumOff val="25000"/>
                  </a:prstClr>
                </a:solidFill>
                <a:latin typeface="メイリオ"/>
                <a:ea typeface="メイリオ"/>
              </a:rPr>
              <a:t>をご利用の皆様に</a:t>
            </a:r>
          </a:p>
          <a:p>
            <a:pPr lvl="0" defTabSz="478940">
              <a:lnSpc>
                <a:spcPct val="125000"/>
              </a:lnSpc>
            </a:pPr>
            <a:r>
              <a:rPr lang="ja-JP" altLang="en-US" sz="1200">
                <a:solidFill>
                  <a:prstClr val="black">
                    <a:lumMod val="75000"/>
                    <a:lumOff val="25000"/>
                  </a:prstClr>
                </a:solidFill>
                <a:latin typeface="メイリオ"/>
                <a:ea typeface="メイリオ"/>
              </a:rPr>
              <a:t>よく使われる機能について解説しています。</a:t>
            </a:r>
          </a:p>
          <a:p>
            <a:pPr lvl="0" defTabSz="478940">
              <a:lnSpc>
                <a:spcPct val="125000"/>
              </a:lnSpc>
            </a:pPr>
            <a:r>
              <a:rPr lang="ja-JP" altLang="en-US" sz="1200">
                <a:solidFill>
                  <a:prstClr val="black">
                    <a:lumMod val="75000"/>
                    <a:lumOff val="25000"/>
                  </a:prstClr>
                </a:solidFill>
                <a:latin typeface="メイリオ"/>
                <a:ea typeface="メイリオ"/>
              </a:rPr>
              <a:t>使用中にお困りごとがあれば、ぜひご利用ください。</a:t>
            </a:r>
          </a:p>
          <a:p>
            <a:pPr lvl="0" defTabSz="478940">
              <a:lnSpc>
                <a:spcPct val="125000"/>
              </a:lnSpc>
            </a:pPr>
            <a:r>
              <a:rPr lang="ja-JP" altLang="en-US" sz="1200">
                <a:solidFill>
                  <a:prstClr val="black">
                    <a:lumMod val="75000"/>
                    <a:lumOff val="25000"/>
                  </a:prstClr>
                </a:solidFill>
                <a:latin typeface="メイリオ"/>
                <a:ea typeface="メイリオ"/>
              </a:rPr>
              <a:t>皆様のスムーズな情報共有に、サイボウズ </a:t>
            </a:r>
            <a:r>
              <a:rPr lang="en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/>
                <a:ea typeface="メイリオ"/>
              </a:rPr>
              <a:t>Office </a:t>
            </a:r>
            <a:r>
              <a:rPr lang="ja-JP" altLang="en-US" sz="1200">
                <a:solidFill>
                  <a:prstClr val="black">
                    <a:lumMod val="75000"/>
                    <a:lumOff val="25000"/>
                  </a:prstClr>
                </a:solidFill>
                <a:latin typeface="メイリオ"/>
                <a:ea typeface="メイリオ"/>
              </a:rPr>
              <a:t>がお役に立てば幸いです。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9BDFB76-A97B-E642-8B78-7D611D2858C9}"/>
              </a:ext>
            </a:extLst>
          </p:cNvPr>
          <p:cNvSpPr/>
          <p:nvPr/>
        </p:nvSpPr>
        <p:spPr>
          <a:xfrm>
            <a:off x="351933" y="972815"/>
            <a:ext cx="3719637" cy="30777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marL="177750" indent="-285750">
              <a:buClr>
                <a:srgbClr val="106CB8"/>
              </a:buClr>
              <a:buSzPct val="13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はじめに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22952FD-C9B2-6C46-83FD-991D4C5360BC}"/>
              </a:ext>
            </a:extLst>
          </p:cNvPr>
          <p:cNvSpPr/>
          <p:nvPr/>
        </p:nvSpPr>
        <p:spPr>
          <a:xfrm>
            <a:off x="351932" y="2724023"/>
            <a:ext cx="3719637" cy="30777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marL="177750" indent="-285750">
              <a:buClr>
                <a:srgbClr val="106CB8"/>
              </a:buClr>
              <a:buSzPct val="13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目次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F76A490-1655-C848-9CA7-E3E45F2575DC}"/>
              </a:ext>
            </a:extLst>
          </p:cNvPr>
          <p:cNvGrpSpPr/>
          <p:nvPr/>
        </p:nvGrpSpPr>
        <p:grpSpPr>
          <a:xfrm>
            <a:off x="505832" y="3379379"/>
            <a:ext cx="5846336" cy="5633722"/>
            <a:chOff x="505832" y="3379379"/>
            <a:chExt cx="5846336" cy="5633722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13BB9C3B-8876-EF42-9FA7-366FF7823B78}"/>
                </a:ext>
              </a:extLst>
            </p:cNvPr>
            <p:cNvSpPr txBox="1"/>
            <p:nvPr/>
          </p:nvSpPr>
          <p:spPr>
            <a:xfrm>
              <a:off x="505832" y="3379379"/>
              <a:ext cx="5846336" cy="5633722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トップページ</a:t>
              </a:r>
              <a:r>
                <a:rPr lang="en-US" altLang="ja-JP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	</a:t>
              </a:r>
              <a:r>
                <a:rPr lang="en-US" altLang="ja-JP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p.3</a:t>
              </a:r>
              <a:endPara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01: 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トップページ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 	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p.3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02: 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最新情報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… p.4</a:t>
              </a: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03: 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検索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	 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p.5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個人設定</a:t>
              </a:r>
              <a:r>
                <a:rPr lang="en-US" altLang="ja-JP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	</a:t>
              </a: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</a:t>
              </a:r>
              <a:r>
                <a:rPr lang="en-US" altLang="ja-JP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p.6</a:t>
              </a:r>
              <a:endPara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01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：個人設定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	 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p.6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02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：デザイン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	 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p.7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スケジュール</a:t>
              </a:r>
              <a:r>
                <a:rPr lang="en-US" altLang="ja-JP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	 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p.8</a:t>
              </a:r>
              <a:endPara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01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：予定の表示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	 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p.8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02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：予定の登録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	 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p.9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03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：予定の詳細確認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p.10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04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：予定の種類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	 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p.11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en-US" altLang="ja-JP" sz="1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ToDo</a:t>
              </a: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リスト</a:t>
              </a:r>
              <a:r>
                <a:rPr lang="en-US" altLang="ja-JP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		 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p.12</a:t>
              </a:r>
              <a:endPara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電話メモ</a:t>
              </a:r>
              <a:r>
                <a:rPr lang="en-US" altLang="ja-JP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	 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p.13</a:t>
              </a:r>
              <a:endPara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01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：電話メモを送る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p.13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02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：電話メモの確認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p.14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endParaRPr kumimoji="1" lang="en-US" altLang="ja-JP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endParaRPr lang="en-US" altLang="ja-JP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endParaRPr lang="en-US" altLang="ja-JP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掲示板</a:t>
              </a:r>
              <a:r>
                <a:rPr lang="en-US" altLang="ja-JP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	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p.15</a:t>
              </a:r>
              <a:endPara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01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：掲示板を見る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	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p.15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02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：掲示を書き込む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p.16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メッセージ</a:t>
              </a:r>
              <a:r>
                <a:rPr lang="en-US" altLang="ja-JP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p.17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01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：メッセージの送信 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p.17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02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：メッセージの閲覧 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p.18</a:t>
              </a:r>
              <a:endPara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ファイル管理</a:t>
              </a:r>
              <a:r>
                <a:rPr lang="en-US" altLang="ja-JP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     	 	</a:t>
              </a: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p.19</a:t>
              </a:r>
              <a:endPara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ワークフロー</a:t>
              </a:r>
              <a:r>
                <a:rPr lang="en-US" altLang="ja-JP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     	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p.20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01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：申請の提出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p.20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02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：申請の承認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p.21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報告書</a:t>
              </a:r>
              <a:r>
                <a:rPr lang="en-US" altLang="ja-JP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              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p.23</a:t>
              </a:r>
              <a:endPara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01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：報告書の作成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p.23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02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：報告書の確認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p.24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アドレス帳</a:t>
              </a:r>
              <a:r>
                <a:rPr lang="en-US" altLang="ja-JP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      	  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p.25</a:t>
              </a:r>
              <a:endPara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モバイル版アプリ</a:t>
              </a:r>
              <a:r>
                <a:rPr lang="en-US" altLang="ja-JP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           	</a:t>
              </a:r>
              <a:r>
                <a:rPr lang="en-US" altLang="ja-JP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p.26</a:t>
              </a:r>
              <a:endPara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01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：ダウンロード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       </a:t>
              </a:r>
              <a:r>
                <a:rPr lang="en-US" altLang="ja-JP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p.26</a:t>
              </a:r>
              <a:endPara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96837" lvl="0" defTabSz="691781">
                <a:lnSpc>
                  <a:spcPts val="2020"/>
                </a:lnSpc>
                <a:spcBef>
                  <a:spcPct val="20000"/>
                </a:spcBef>
                <a:buSzPct val="65000"/>
              </a:pP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02</a:t>
              </a:r>
              <a:r>
                <a:rPr lang="ja-JP" altLang="en-US" sz="120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：使い方</a:t>
              </a:r>
              <a:r>
                <a:rPr lang="en-US" altLang="ja-JP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		</a:t>
              </a:r>
              <a:r>
                <a:rPr lang="en-US" altLang="ja-JP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</a:t>
              </a:r>
              <a:r>
                <a:rPr lang="en-US" altLang="ja-JP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… p.27</a:t>
              </a:r>
              <a:endParaRPr lang="en-US" altLang="ja-JP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EDA62117-D57C-254E-A589-7416BEDF490F}"/>
                </a:ext>
              </a:extLst>
            </p:cNvPr>
            <p:cNvCxnSpPr/>
            <p:nvPr/>
          </p:nvCxnSpPr>
          <p:spPr>
            <a:xfrm>
              <a:off x="648000" y="3656856"/>
              <a:ext cx="25560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1240D29F-B068-CC4C-99AC-1CEBF297DE5B}"/>
                </a:ext>
              </a:extLst>
            </p:cNvPr>
            <p:cNvCxnSpPr/>
            <p:nvPr/>
          </p:nvCxnSpPr>
          <p:spPr>
            <a:xfrm>
              <a:off x="648000" y="4808984"/>
              <a:ext cx="25560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3C800837-F534-DF4E-8F34-9E0AEE992249}"/>
                </a:ext>
              </a:extLst>
            </p:cNvPr>
            <p:cNvCxnSpPr/>
            <p:nvPr/>
          </p:nvCxnSpPr>
          <p:spPr>
            <a:xfrm>
              <a:off x="648000" y="5745088"/>
              <a:ext cx="25560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14E0382B-93A5-8C46-8112-9AAECE14748F}"/>
                </a:ext>
              </a:extLst>
            </p:cNvPr>
            <p:cNvCxnSpPr/>
            <p:nvPr/>
          </p:nvCxnSpPr>
          <p:spPr>
            <a:xfrm>
              <a:off x="648000" y="7185248"/>
              <a:ext cx="25560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073AE4B4-4EDD-DD4C-A9FE-1928FF40DE6B}"/>
                </a:ext>
              </a:extLst>
            </p:cNvPr>
            <p:cNvCxnSpPr/>
            <p:nvPr/>
          </p:nvCxnSpPr>
          <p:spPr>
            <a:xfrm>
              <a:off x="648000" y="7473280"/>
              <a:ext cx="25560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026F0F86-E552-F644-B8FD-F08F86F76E8E}"/>
                </a:ext>
              </a:extLst>
            </p:cNvPr>
            <p:cNvCxnSpPr/>
            <p:nvPr/>
          </p:nvCxnSpPr>
          <p:spPr>
            <a:xfrm>
              <a:off x="3492000" y="3656856"/>
              <a:ext cx="25560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630C2B64-BC77-434F-AAD5-6181137D3F4F}"/>
                </a:ext>
              </a:extLst>
            </p:cNvPr>
            <p:cNvCxnSpPr/>
            <p:nvPr/>
          </p:nvCxnSpPr>
          <p:spPr>
            <a:xfrm>
              <a:off x="3492000" y="4592960"/>
              <a:ext cx="25560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5F318641-6D34-514D-B1FC-76CD19543680}"/>
                </a:ext>
              </a:extLst>
            </p:cNvPr>
            <p:cNvCxnSpPr/>
            <p:nvPr/>
          </p:nvCxnSpPr>
          <p:spPr>
            <a:xfrm>
              <a:off x="3492000" y="5457056"/>
              <a:ext cx="25560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1BC59745-398D-9C4F-8373-938EDF4ADA9B}"/>
                </a:ext>
              </a:extLst>
            </p:cNvPr>
            <p:cNvCxnSpPr/>
            <p:nvPr/>
          </p:nvCxnSpPr>
          <p:spPr>
            <a:xfrm>
              <a:off x="3492000" y="5745088"/>
              <a:ext cx="25560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41B454D7-0E58-454D-9038-C2A1F2499EA7}"/>
                </a:ext>
              </a:extLst>
            </p:cNvPr>
            <p:cNvCxnSpPr/>
            <p:nvPr/>
          </p:nvCxnSpPr>
          <p:spPr>
            <a:xfrm>
              <a:off x="3492000" y="6609184"/>
              <a:ext cx="25560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FFA69B10-C81A-2149-9EDB-7FBF3FDD7A2E}"/>
                </a:ext>
              </a:extLst>
            </p:cNvPr>
            <p:cNvCxnSpPr/>
            <p:nvPr/>
          </p:nvCxnSpPr>
          <p:spPr>
            <a:xfrm>
              <a:off x="3492000" y="7473280"/>
              <a:ext cx="25560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38836B48-B0BF-D744-A429-A266FD8FF4CD}"/>
                </a:ext>
              </a:extLst>
            </p:cNvPr>
            <p:cNvCxnSpPr/>
            <p:nvPr/>
          </p:nvCxnSpPr>
          <p:spPr>
            <a:xfrm>
              <a:off x="3492000" y="7761312"/>
              <a:ext cx="25560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959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56601CD-D5FB-5249-98EA-CC546CE97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35" y="7320483"/>
            <a:ext cx="3711737" cy="21973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ADC6FB8-6F77-944C-BCAB-1FFF78DE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ワークフロー①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5D9E5EC-F97C-C44A-AEE4-CCDE44B50CEA}"/>
              </a:ext>
            </a:extLst>
          </p:cNvPr>
          <p:cNvSpPr/>
          <p:nvPr/>
        </p:nvSpPr>
        <p:spPr>
          <a:xfrm>
            <a:off x="260648" y="1362008"/>
            <a:ext cx="3612522" cy="20547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申請を提出する①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65273EC-76F2-AE4B-949B-A24B9CBCF4E7}"/>
              </a:ext>
            </a:extLst>
          </p:cNvPr>
          <p:cNvSpPr/>
          <p:nvPr/>
        </p:nvSpPr>
        <p:spPr>
          <a:xfrm>
            <a:off x="4652963" y="1650435"/>
            <a:ext cx="2016125" cy="4310677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ワークフローのアプリケーションを開き、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左上の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＋申請する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申請フォームを選択します。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項目に沿って必要事項を入力します。入力が完了したら、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次に、経路を設定する</a:t>
            </a:r>
            <a:r>
              <a:rPr lang="en-US" altLang="ja-JP" sz="1050" dirty="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&gt;&gt;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B69EE5E-3931-9646-827C-41B0C9654563}"/>
              </a:ext>
            </a:extLst>
          </p:cNvPr>
          <p:cNvSpPr/>
          <p:nvPr/>
        </p:nvSpPr>
        <p:spPr>
          <a:xfrm>
            <a:off x="4652963" y="7386033"/>
            <a:ext cx="2023699" cy="2164219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4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申請経路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を設定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します。「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処理者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」が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空欄の場合は、ユーザーを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選択し「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←追加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クリックします。また、ユーザーを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選択し「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削除→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すると、処理者を変更できます。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4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4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設定が終わったら、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次に、内容を確認する</a:t>
            </a:r>
            <a:r>
              <a:rPr lang="en-US" altLang="ja-JP" sz="1050" dirty="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&gt;&gt;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CAA74D-741D-794E-985A-72654701BC0F}"/>
              </a:ext>
            </a:extLst>
          </p:cNvPr>
          <p:cNvSpPr txBox="1"/>
          <p:nvPr/>
        </p:nvSpPr>
        <p:spPr>
          <a:xfrm>
            <a:off x="365336" y="933340"/>
            <a:ext cx="62764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「ワークフロー」は、業務に必要な申請と、その決裁や承認ができる機能です。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3C0B8CE-FBBB-4945-AB77-ABE1D4E2AA91}"/>
              </a:ext>
            </a:extLst>
          </p:cNvPr>
          <p:cNvGrpSpPr/>
          <p:nvPr/>
        </p:nvGrpSpPr>
        <p:grpSpPr>
          <a:xfrm>
            <a:off x="277441" y="1614520"/>
            <a:ext cx="4219172" cy="7898474"/>
            <a:chOff x="277441" y="1614520"/>
            <a:chExt cx="4219172" cy="7898474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232B3130-42F4-0F40-8EA0-2EB35CEFA5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5336" y="4328143"/>
              <a:ext cx="4131277" cy="2614501"/>
              <a:chOff x="365336" y="4328144"/>
              <a:chExt cx="6858000" cy="4340122"/>
            </a:xfrm>
          </p:grpSpPr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ADEDAEE5-BB84-2545-815F-A5CBDDF17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5336" y="4328144"/>
                <a:ext cx="6858000" cy="4045302"/>
              </a:xfrm>
              <a:prstGeom prst="rect">
                <a:avLst/>
              </a:prstGeom>
            </p:spPr>
          </p:pic>
          <p:pic>
            <p:nvPicPr>
              <p:cNvPr id="37" name="図 36">
                <a:extLst>
                  <a:ext uri="{FF2B5EF4-FFF2-40B4-BE49-F238E27FC236}">
                    <a16:creationId xmlns:a16="http://schemas.microsoft.com/office/drawing/2014/main" id="{15718940-FC83-3744-A183-E15F1EAA1B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" b="5061"/>
              <a:stretch/>
            </p:blipFill>
            <p:spPr>
              <a:xfrm>
                <a:off x="365336" y="8370058"/>
                <a:ext cx="6858000" cy="298208"/>
              </a:xfrm>
              <a:prstGeom prst="rect">
                <a:avLst/>
              </a:prstGeom>
            </p:spPr>
          </p:pic>
        </p:grp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5B0AC25B-A044-8D4A-A9A3-6D4807787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44"/>
            <a:stretch/>
          </p:blipFill>
          <p:spPr>
            <a:xfrm>
              <a:off x="365336" y="2848231"/>
              <a:ext cx="4114131" cy="117894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FBACCE61-BAAC-AB4D-AE15-B7E349E13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4917"/>
            <a:stretch/>
          </p:blipFill>
          <p:spPr>
            <a:xfrm>
              <a:off x="365336" y="1614520"/>
              <a:ext cx="4114131" cy="91350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1" name="角丸四角形 20">
              <a:extLst>
                <a:ext uri="{FF2B5EF4-FFF2-40B4-BE49-F238E27FC236}">
                  <a16:creationId xmlns:a16="http://schemas.microsoft.com/office/drawing/2014/main" id="{F46A227B-F29F-6346-AFF0-D1F12B318442}"/>
                </a:ext>
              </a:extLst>
            </p:cNvPr>
            <p:cNvSpPr/>
            <p:nvPr/>
          </p:nvSpPr>
          <p:spPr>
            <a:xfrm>
              <a:off x="441422" y="1627358"/>
              <a:ext cx="429960" cy="162973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2" name="角丸四角形 21">
              <a:extLst>
                <a:ext uri="{FF2B5EF4-FFF2-40B4-BE49-F238E27FC236}">
                  <a16:creationId xmlns:a16="http://schemas.microsoft.com/office/drawing/2014/main" id="{C3864B12-C775-0048-BF6F-DB9D160008C6}"/>
                </a:ext>
              </a:extLst>
            </p:cNvPr>
            <p:cNvSpPr/>
            <p:nvPr/>
          </p:nvSpPr>
          <p:spPr>
            <a:xfrm>
              <a:off x="1628239" y="3315414"/>
              <a:ext cx="614516" cy="129298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3" name="角丸四角形 22">
              <a:extLst>
                <a:ext uri="{FF2B5EF4-FFF2-40B4-BE49-F238E27FC236}">
                  <a16:creationId xmlns:a16="http://schemas.microsoft.com/office/drawing/2014/main" id="{9F8886F2-C740-0D41-97BB-B33824D24756}"/>
                </a:ext>
              </a:extLst>
            </p:cNvPr>
            <p:cNvSpPr/>
            <p:nvPr/>
          </p:nvSpPr>
          <p:spPr>
            <a:xfrm>
              <a:off x="365336" y="5041895"/>
              <a:ext cx="4131277" cy="1687899"/>
            </a:xfrm>
            <a:prstGeom prst="roundRect">
              <a:avLst>
                <a:gd name="adj" fmla="val 2574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4" name="角丸四角形 23">
              <a:extLst>
                <a:ext uri="{FF2B5EF4-FFF2-40B4-BE49-F238E27FC236}">
                  <a16:creationId xmlns:a16="http://schemas.microsoft.com/office/drawing/2014/main" id="{D5BC25AD-7C04-3441-AA4C-849086080B42}"/>
                </a:ext>
              </a:extLst>
            </p:cNvPr>
            <p:cNvSpPr/>
            <p:nvPr/>
          </p:nvSpPr>
          <p:spPr>
            <a:xfrm>
              <a:off x="1255807" y="6778184"/>
              <a:ext cx="956052" cy="141599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5" name="角丸四角形 24">
              <a:extLst>
                <a:ext uri="{FF2B5EF4-FFF2-40B4-BE49-F238E27FC236}">
                  <a16:creationId xmlns:a16="http://schemas.microsoft.com/office/drawing/2014/main" id="{0FF814FA-B2D2-AD47-9AA0-5DBE62B5F021}"/>
                </a:ext>
              </a:extLst>
            </p:cNvPr>
            <p:cNvSpPr/>
            <p:nvPr/>
          </p:nvSpPr>
          <p:spPr>
            <a:xfrm>
              <a:off x="365336" y="7656396"/>
              <a:ext cx="3423704" cy="1644711"/>
            </a:xfrm>
            <a:prstGeom prst="roundRect">
              <a:avLst>
                <a:gd name="adj" fmla="val 2127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6" name="角丸四角形 25">
              <a:extLst>
                <a:ext uri="{FF2B5EF4-FFF2-40B4-BE49-F238E27FC236}">
                  <a16:creationId xmlns:a16="http://schemas.microsoft.com/office/drawing/2014/main" id="{795A50A6-F084-F543-9DD9-59A0D3D01C2B}"/>
                </a:ext>
              </a:extLst>
            </p:cNvPr>
            <p:cNvSpPr/>
            <p:nvPr/>
          </p:nvSpPr>
          <p:spPr>
            <a:xfrm>
              <a:off x="1883642" y="9342330"/>
              <a:ext cx="1041301" cy="161329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7" name="矢印: 下 31">
              <a:extLst>
                <a:ext uri="{FF2B5EF4-FFF2-40B4-BE49-F238E27FC236}">
                  <a16:creationId xmlns:a16="http://schemas.microsoft.com/office/drawing/2014/main" id="{2D1B5C53-27F6-944D-B4F0-12476F9D45A9}"/>
                </a:ext>
              </a:extLst>
            </p:cNvPr>
            <p:cNvSpPr/>
            <p:nvPr/>
          </p:nvSpPr>
          <p:spPr>
            <a:xfrm flipV="1">
              <a:off x="1766448" y="2604713"/>
              <a:ext cx="283621" cy="171283"/>
            </a:xfrm>
            <a:prstGeom prst="triangle">
              <a:avLst/>
            </a:prstGeom>
            <a:solidFill>
              <a:srgbClr val="A5A5A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8" name="矢印: 下 31">
              <a:extLst>
                <a:ext uri="{FF2B5EF4-FFF2-40B4-BE49-F238E27FC236}">
                  <a16:creationId xmlns:a16="http://schemas.microsoft.com/office/drawing/2014/main" id="{26393D31-7739-9042-8436-9E7B910B3109}"/>
                </a:ext>
              </a:extLst>
            </p:cNvPr>
            <p:cNvSpPr/>
            <p:nvPr/>
          </p:nvSpPr>
          <p:spPr>
            <a:xfrm flipV="1">
              <a:off x="1766448" y="4092016"/>
              <a:ext cx="283621" cy="171283"/>
            </a:xfrm>
            <a:prstGeom prst="triangle">
              <a:avLst/>
            </a:prstGeom>
            <a:solidFill>
              <a:srgbClr val="A5A5A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9" name="矢印: 下 31">
              <a:extLst>
                <a:ext uri="{FF2B5EF4-FFF2-40B4-BE49-F238E27FC236}">
                  <a16:creationId xmlns:a16="http://schemas.microsoft.com/office/drawing/2014/main" id="{B6C8531B-198A-5249-9774-D3489A2BFFFC}"/>
                </a:ext>
              </a:extLst>
            </p:cNvPr>
            <p:cNvSpPr/>
            <p:nvPr/>
          </p:nvSpPr>
          <p:spPr>
            <a:xfrm flipV="1">
              <a:off x="1766448" y="7055900"/>
              <a:ext cx="283621" cy="171283"/>
            </a:xfrm>
            <a:prstGeom prst="triangle">
              <a:avLst/>
            </a:prstGeom>
            <a:solidFill>
              <a:srgbClr val="A5A5A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0" name="円/楕円 29">
              <a:extLst>
                <a:ext uri="{FF2B5EF4-FFF2-40B4-BE49-F238E27FC236}">
                  <a16:creationId xmlns:a16="http://schemas.microsoft.com/office/drawing/2014/main" id="{6C825D4A-00CB-7E40-B9FF-E2EE196263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92066" y="3234176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2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1" name="円/楕円 30">
              <a:extLst>
                <a:ext uri="{FF2B5EF4-FFF2-40B4-BE49-F238E27FC236}">
                  <a16:creationId xmlns:a16="http://schemas.microsoft.com/office/drawing/2014/main" id="{FF2810CE-3ABC-4B45-9152-D3A49D371C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5807" y="6757461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3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2" name="円/楕円 31">
              <a:extLst>
                <a:ext uri="{FF2B5EF4-FFF2-40B4-BE49-F238E27FC236}">
                  <a16:creationId xmlns:a16="http://schemas.microsoft.com/office/drawing/2014/main" id="{B9BF5F4F-60C8-7144-929B-E230AFAEE8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441" y="8368194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4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3" name="円/楕円 32">
              <a:extLst>
                <a:ext uri="{FF2B5EF4-FFF2-40B4-BE49-F238E27FC236}">
                  <a16:creationId xmlns:a16="http://schemas.microsoft.com/office/drawing/2014/main" id="{A123461F-F6BF-DB4D-932A-59A4F00444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3833" y="9332994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5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4" name="円/楕円 33">
              <a:extLst>
                <a:ext uri="{FF2B5EF4-FFF2-40B4-BE49-F238E27FC236}">
                  <a16:creationId xmlns:a16="http://schemas.microsoft.com/office/drawing/2014/main" id="{C5801B0B-C3D3-CE4F-B00E-B891C0E3DC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052" y="1616126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1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47D181CC-2978-4C4F-857F-AA5BC6BDEAAB}"/>
                </a:ext>
              </a:extLst>
            </p:cNvPr>
            <p:cNvSpPr/>
            <p:nvPr/>
          </p:nvSpPr>
          <p:spPr>
            <a:xfrm>
              <a:off x="365336" y="4328143"/>
              <a:ext cx="4131277" cy="2614501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9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A0DE16-FF8C-8142-9A2A-D09B06D25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ワークフロー</a:t>
            </a:r>
            <a:r>
              <a:rPr kumimoji="1" lang="en-US" altLang="ja-JP" dirty="0"/>
              <a:t>②</a:t>
            </a:r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B9EE839-5DD2-3849-B302-5779BEA5D9A5}"/>
              </a:ext>
            </a:extLst>
          </p:cNvPr>
          <p:cNvSpPr/>
          <p:nvPr/>
        </p:nvSpPr>
        <p:spPr>
          <a:xfrm>
            <a:off x="260648" y="938398"/>
            <a:ext cx="3630581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申請を提出する②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219FE01-0362-3541-BF27-468DDE9775AC}"/>
              </a:ext>
            </a:extLst>
          </p:cNvPr>
          <p:cNvSpPr/>
          <p:nvPr/>
        </p:nvSpPr>
        <p:spPr>
          <a:xfrm>
            <a:off x="4616448" y="4944129"/>
            <a:ext cx="2052910" cy="992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360"/>
              </a:lnSpc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「送信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一覧」では、自分が申請したものの進行状況を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できます。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角丸四角形 19">
            <a:extLst>
              <a:ext uri="{FF2B5EF4-FFF2-40B4-BE49-F238E27FC236}">
                <a16:creationId xmlns:a16="http://schemas.microsoft.com/office/drawing/2014/main" id="{AC6D1E77-90D2-8F41-8703-8BD167D9153F}"/>
              </a:ext>
            </a:extLst>
          </p:cNvPr>
          <p:cNvSpPr/>
          <p:nvPr/>
        </p:nvSpPr>
        <p:spPr>
          <a:xfrm>
            <a:off x="4652963" y="3031053"/>
            <a:ext cx="2016395" cy="1221609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承認／決裁のあとの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「確認」欄は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、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承認後に申請内容を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確認できるユーザーを指します。総務や経理のメンバーなどを入れて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おくと、決裁後の処理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がスムーズ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になります。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kumimoji="1" lang="ja-JP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1B60B4-0671-8142-89BD-26BDF92FA4A5}"/>
              </a:ext>
            </a:extLst>
          </p:cNvPr>
          <p:cNvSpPr/>
          <p:nvPr/>
        </p:nvSpPr>
        <p:spPr>
          <a:xfrm>
            <a:off x="4616450" y="7277579"/>
            <a:ext cx="2124918" cy="11149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360"/>
              </a:lnSpc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自分に承認依頼が回ってきた申請は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「最新情報」に通知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されます。通知をクリックする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と、申請の詳細が表示されます。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E33C949-9BD1-8241-A6DE-CA56C1127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14" y="4946254"/>
            <a:ext cx="3751598" cy="87688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0FD990F-89F3-F845-A2F0-02A758EBB5C9}"/>
              </a:ext>
            </a:extLst>
          </p:cNvPr>
          <p:cNvGrpSpPr>
            <a:grpSpLocks noChangeAspect="1"/>
          </p:cNvGrpSpPr>
          <p:nvPr/>
        </p:nvGrpSpPr>
        <p:grpSpPr>
          <a:xfrm>
            <a:off x="522064" y="1246923"/>
            <a:ext cx="2377394" cy="3270109"/>
            <a:chOff x="-150000" y="749427"/>
            <a:chExt cx="4737100" cy="6515887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FF070B80-517F-9E47-8854-4324A45C7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0000" y="749427"/>
              <a:ext cx="4737100" cy="47244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860F4468-9B3E-9A45-B159-064E52A72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50000" y="5474614"/>
              <a:ext cx="4737100" cy="179070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83ACCEB-7214-5B4C-88D2-142ADD675D65}"/>
              </a:ext>
            </a:extLst>
          </p:cNvPr>
          <p:cNvGrpSpPr>
            <a:grpSpLocks noChangeAspect="1"/>
          </p:cNvGrpSpPr>
          <p:nvPr/>
        </p:nvGrpSpPr>
        <p:grpSpPr>
          <a:xfrm>
            <a:off x="480297" y="6424004"/>
            <a:ext cx="3825546" cy="2075926"/>
            <a:chOff x="78718" y="1201872"/>
            <a:chExt cx="3162051" cy="1715881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A6639DE9-4FF1-9F41-BBDB-3477F96F253C}"/>
                </a:ext>
              </a:extLst>
            </p:cNvPr>
            <p:cNvGrpSpPr/>
            <p:nvPr/>
          </p:nvGrpSpPr>
          <p:grpSpPr>
            <a:xfrm>
              <a:off x="78718" y="1208710"/>
              <a:ext cx="3162051" cy="1709043"/>
              <a:chOff x="78718" y="1208710"/>
              <a:chExt cx="3162051" cy="1709043"/>
            </a:xfrm>
          </p:grpSpPr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8AC08939-183F-F749-93BB-D3B0502562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19765"/>
              <a:stretch/>
            </p:blipFill>
            <p:spPr>
              <a:xfrm>
                <a:off x="78718" y="1208710"/>
                <a:ext cx="3162051" cy="7932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C457CD7A-330A-FB4F-9637-7514DB555A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19765" b="23580"/>
              <a:stretch/>
            </p:blipFill>
            <p:spPr>
              <a:xfrm>
                <a:off x="78718" y="1973450"/>
                <a:ext cx="3162050" cy="94430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p:grp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93805596-8FBF-CD49-95B7-90E5A425BAB5}"/>
                </a:ext>
              </a:extLst>
            </p:cNvPr>
            <p:cNvSpPr/>
            <p:nvPr/>
          </p:nvSpPr>
          <p:spPr>
            <a:xfrm>
              <a:off x="78718" y="1201872"/>
              <a:ext cx="3162050" cy="1715880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15EA2169-02F7-9549-8083-4D041D70A664}"/>
              </a:ext>
            </a:extLst>
          </p:cNvPr>
          <p:cNvSpPr/>
          <p:nvPr/>
        </p:nvSpPr>
        <p:spPr>
          <a:xfrm>
            <a:off x="1127769" y="5644088"/>
            <a:ext cx="3149869" cy="176897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52741B5-B9E1-934F-B9B4-1527731BFD66}"/>
              </a:ext>
            </a:extLst>
          </p:cNvPr>
          <p:cNvSpPr/>
          <p:nvPr/>
        </p:nvSpPr>
        <p:spPr>
          <a:xfrm>
            <a:off x="262501" y="6138279"/>
            <a:ext cx="3746248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申請を</a:t>
            </a: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承認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する①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1E4083D-360C-EA41-A2B9-B84A8817FE8F}"/>
              </a:ext>
            </a:extLst>
          </p:cNvPr>
          <p:cNvSpPr/>
          <p:nvPr/>
        </p:nvSpPr>
        <p:spPr>
          <a:xfrm>
            <a:off x="482413" y="6420781"/>
            <a:ext cx="3825548" cy="18300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0AA63542-4228-6649-AE05-BA876D4D87FB}"/>
              </a:ext>
            </a:extLst>
          </p:cNvPr>
          <p:cNvSpPr/>
          <p:nvPr/>
        </p:nvSpPr>
        <p:spPr>
          <a:xfrm>
            <a:off x="472659" y="8250880"/>
            <a:ext cx="3825547" cy="257322"/>
          </a:xfrm>
          <a:prstGeom prst="roundRect">
            <a:avLst>
              <a:gd name="adj" fmla="val 9701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28C51DE-AC18-C248-861B-A2BD8614FBF3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298206" y="7617296"/>
            <a:ext cx="441958" cy="762245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3C05700-C37F-5345-BB51-CFEC574473EF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277638" y="5257321"/>
            <a:ext cx="462866" cy="475216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矢印: 下 31">
            <a:extLst>
              <a:ext uri="{FF2B5EF4-FFF2-40B4-BE49-F238E27FC236}">
                <a16:creationId xmlns:a16="http://schemas.microsoft.com/office/drawing/2014/main" id="{77B465CD-3589-F943-A81C-6270AAD4271C}"/>
              </a:ext>
            </a:extLst>
          </p:cNvPr>
          <p:cNvSpPr/>
          <p:nvPr/>
        </p:nvSpPr>
        <p:spPr>
          <a:xfrm flipV="1">
            <a:off x="1547420" y="4667485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08BB835-BDCB-D14D-9471-1B80E608B679}"/>
              </a:ext>
            </a:extLst>
          </p:cNvPr>
          <p:cNvSpPr/>
          <p:nvPr/>
        </p:nvSpPr>
        <p:spPr>
          <a:xfrm>
            <a:off x="522065" y="1241000"/>
            <a:ext cx="2372044" cy="327603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00F37EEC-DFD7-7440-A76C-83F7D1BCF217}"/>
              </a:ext>
            </a:extLst>
          </p:cNvPr>
          <p:cNvSpPr/>
          <p:nvPr/>
        </p:nvSpPr>
        <p:spPr>
          <a:xfrm>
            <a:off x="522064" y="1922745"/>
            <a:ext cx="2372044" cy="1697277"/>
          </a:xfrm>
          <a:prstGeom prst="roundRect">
            <a:avLst>
              <a:gd name="adj" fmla="val 3251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C55F067D-9600-D040-84CE-DDA4DA72AD00}"/>
              </a:ext>
            </a:extLst>
          </p:cNvPr>
          <p:cNvSpPr/>
          <p:nvPr/>
        </p:nvSpPr>
        <p:spPr>
          <a:xfrm>
            <a:off x="528412" y="3658559"/>
            <a:ext cx="2365696" cy="635207"/>
          </a:xfrm>
          <a:prstGeom prst="roundRect">
            <a:avLst>
              <a:gd name="adj" fmla="val 5740"/>
            </a:avLst>
          </a:prstGeom>
          <a:noFill/>
          <a:ln w="19050">
            <a:solidFill>
              <a:srgbClr val="106C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7A5EF287-4630-1C47-AA1C-FF62F05AC66C}"/>
              </a:ext>
            </a:extLst>
          </p:cNvPr>
          <p:cNvSpPr/>
          <p:nvPr/>
        </p:nvSpPr>
        <p:spPr>
          <a:xfrm>
            <a:off x="1503550" y="4391682"/>
            <a:ext cx="454896" cy="98736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5801CFCA-930B-5B42-9CD4-F22107735D2C}"/>
              </a:ext>
            </a:extLst>
          </p:cNvPr>
          <p:cNvSpPr>
            <a:spLocks noChangeAspect="1"/>
          </p:cNvSpPr>
          <p:nvPr/>
        </p:nvSpPr>
        <p:spPr>
          <a:xfrm>
            <a:off x="1428603" y="4351050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11806FCD-EF64-EA4B-8320-94AD839132C1}"/>
              </a:ext>
            </a:extLst>
          </p:cNvPr>
          <p:cNvSpPr>
            <a:spLocks noChangeAspect="1"/>
          </p:cNvSpPr>
          <p:nvPr/>
        </p:nvSpPr>
        <p:spPr>
          <a:xfrm>
            <a:off x="426714" y="2681242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528559C-D814-D249-B990-0BD5317BD4F3}"/>
              </a:ext>
            </a:extLst>
          </p:cNvPr>
          <p:cNvSpPr/>
          <p:nvPr/>
        </p:nvSpPr>
        <p:spPr>
          <a:xfrm>
            <a:off x="4652963" y="1285617"/>
            <a:ext cx="2016397" cy="1074039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内容と申請経路を確認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内容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に間違いが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なければ、　　　　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2543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A1DC99-EEBA-704F-AEA4-6A898CBF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ワークフロー③</a:t>
            </a:r>
          </a:p>
        </p:txBody>
      </p:sp>
      <p:sp>
        <p:nvSpPr>
          <p:cNvPr id="3" name="角丸四角形 19">
            <a:extLst>
              <a:ext uri="{FF2B5EF4-FFF2-40B4-BE49-F238E27FC236}">
                <a16:creationId xmlns:a16="http://schemas.microsoft.com/office/drawing/2014/main" id="{247AE26E-9DED-E749-8088-6A46FD6E7D7D}"/>
              </a:ext>
            </a:extLst>
          </p:cNvPr>
          <p:cNvSpPr/>
          <p:nvPr/>
        </p:nvSpPr>
        <p:spPr>
          <a:xfrm>
            <a:off x="4671077" y="3686461"/>
            <a:ext cx="1998004" cy="906499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コメント欄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には、決裁後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の処理メンバーへの伝達事項などを記載して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おくと良いでしょう。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0E27E47-B3B6-4541-9F2E-DBD5247321CE}"/>
              </a:ext>
            </a:extLst>
          </p:cNvPr>
          <p:cNvSpPr/>
          <p:nvPr/>
        </p:nvSpPr>
        <p:spPr>
          <a:xfrm>
            <a:off x="4652963" y="1279045"/>
            <a:ext cx="2016397" cy="1147204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申請内容と経路を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この申請を承認する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」／「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却下する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」／「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差し戻す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」の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いずれかを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DF940D0-4BCA-7349-93DF-13D30646EA13}"/>
              </a:ext>
            </a:extLst>
          </p:cNvPr>
          <p:cNvSpPr/>
          <p:nvPr/>
        </p:nvSpPr>
        <p:spPr>
          <a:xfrm>
            <a:off x="260648" y="938699"/>
            <a:ext cx="3677231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申請を</a:t>
            </a: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承認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する②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A85940C-EE50-AB43-AEE8-F5EA6661C1DE}"/>
              </a:ext>
            </a:extLst>
          </p:cNvPr>
          <p:cNvSpPr/>
          <p:nvPr/>
        </p:nvSpPr>
        <p:spPr>
          <a:xfrm>
            <a:off x="4617761" y="5313040"/>
            <a:ext cx="2051320" cy="1000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360"/>
              </a:lnSpc>
              <a:buClr>
                <a:srgbClr val="FF0066"/>
              </a:buClr>
              <a:buFont typeface="Wingdings" pitchFamily="2" charset="2"/>
              <a:buChar char="l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進行状況や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決裁内容について、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申請フォームごとに </a:t>
            </a:r>
            <a:r>
              <a:rPr kumimoji="1"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【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経路種別／役割／名前／結果／コメント／日時 </a:t>
            </a:r>
            <a:r>
              <a:rPr kumimoji="1"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】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情報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を確認できます。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7E94C0C-BD5A-8049-98E7-54C8BA3E3FD3}"/>
              </a:ext>
            </a:extLst>
          </p:cNvPr>
          <p:cNvSpPr/>
          <p:nvPr/>
        </p:nvSpPr>
        <p:spPr>
          <a:xfrm>
            <a:off x="4671078" y="7008297"/>
            <a:ext cx="1998004" cy="1581086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ワークフローのアプリケーション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を開き、検索ボックスに検索したい文字列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を入力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 dirty="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詳細検索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」をクリックすると、複数の詳細条件を指定して検索すること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1F49DBD-0FEF-AE42-8517-732FBFEE2185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393864" y="5565786"/>
            <a:ext cx="348869" cy="380939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2AD56887-26A5-E54C-927D-A6D37F110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76" y="7644010"/>
            <a:ext cx="3290864" cy="18476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EA7C879-A04E-1441-8885-596B9A46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75" y="5499150"/>
            <a:ext cx="3857389" cy="906006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55ABA8D-9C95-8445-AD42-81D44DF64CCF}"/>
              </a:ext>
            </a:extLst>
          </p:cNvPr>
          <p:cNvGrpSpPr>
            <a:grpSpLocks noChangeAspect="1"/>
          </p:cNvGrpSpPr>
          <p:nvPr/>
        </p:nvGrpSpPr>
        <p:grpSpPr>
          <a:xfrm>
            <a:off x="587547" y="1269377"/>
            <a:ext cx="3809878" cy="3878642"/>
            <a:chOff x="587547" y="1269378"/>
            <a:chExt cx="5092862" cy="5184783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BE686319-8FFF-FF49-90C0-B76F7E00E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547" y="1269378"/>
              <a:ext cx="5092862" cy="428371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2EF54BA1-E9D2-774A-B2CA-A21CC415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307" y="5540303"/>
              <a:ext cx="5083342" cy="913858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0B03C2E-A45F-724C-ADA1-CF923B3D21E4}"/>
              </a:ext>
            </a:extLst>
          </p:cNvPr>
          <p:cNvSpPr/>
          <p:nvPr/>
        </p:nvSpPr>
        <p:spPr>
          <a:xfrm>
            <a:off x="583226" y="1259077"/>
            <a:ext cx="3810638" cy="38818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99157C1-7308-9F4D-B3F9-EBE8F6484E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16154"/>
          <a:stretch/>
        </p:blipFill>
        <p:spPr>
          <a:xfrm>
            <a:off x="536475" y="7007374"/>
            <a:ext cx="3191808" cy="30422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ED7DBABB-EB37-284A-B489-F4F42C9C9472}"/>
              </a:ext>
            </a:extLst>
          </p:cNvPr>
          <p:cNvSpPr/>
          <p:nvPr/>
        </p:nvSpPr>
        <p:spPr>
          <a:xfrm>
            <a:off x="536475" y="5490276"/>
            <a:ext cx="3857389" cy="912897"/>
          </a:xfrm>
          <a:prstGeom prst="roundRect">
            <a:avLst>
              <a:gd name="adj" fmla="val 7206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3410F17A-9417-2A44-981F-F2DC1F284FDB}"/>
              </a:ext>
            </a:extLst>
          </p:cNvPr>
          <p:cNvSpPr/>
          <p:nvPr/>
        </p:nvSpPr>
        <p:spPr>
          <a:xfrm>
            <a:off x="1575984" y="4994347"/>
            <a:ext cx="1781595" cy="139807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037F990F-1D4D-B34B-A3F9-4FDA49ACEDA7}"/>
              </a:ext>
            </a:extLst>
          </p:cNvPr>
          <p:cNvSpPr/>
          <p:nvPr/>
        </p:nvSpPr>
        <p:spPr>
          <a:xfrm>
            <a:off x="587548" y="1253510"/>
            <a:ext cx="3809877" cy="3076150"/>
          </a:xfrm>
          <a:prstGeom prst="roundRect">
            <a:avLst>
              <a:gd name="adj" fmla="val 2094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DEC33C6-5073-2647-9A18-1CA6286CB7BF}"/>
              </a:ext>
            </a:extLst>
          </p:cNvPr>
          <p:cNvSpPr/>
          <p:nvPr/>
        </p:nvSpPr>
        <p:spPr>
          <a:xfrm>
            <a:off x="260648" y="6737436"/>
            <a:ext cx="3677231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申請を検索する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30397746-AF81-E447-9879-C682DEAFCCE1}"/>
              </a:ext>
            </a:extLst>
          </p:cNvPr>
          <p:cNvSpPr/>
          <p:nvPr/>
        </p:nvSpPr>
        <p:spPr>
          <a:xfrm>
            <a:off x="536476" y="8085221"/>
            <a:ext cx="3290864" cy="1406401"/>
          </a:xfrm>
          <a:prstGeom prst="roundRect">
            <a:avLst>
              <a:gd name="adj" fmla="val 3263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CF4F44ED-A9C8-1640-B82F-BCE9E6AB1C46}"/>
              </a:ext>
            </a:extLst>
          </p:cNvPr>
          <p:cNvSpPr/>
          <p:nvPr/>
        </p:nvSpPr>
        <p:spPr>
          <a:xfrm>
            <a:off x="536475" y="7011852"/>
            <a:ext cx="3191808" cy="299752"/>
          </a:xfrm>
          <a:prstGeom prst="roundRect">
            <a:avLst>
              <a:gd name="adj" fmla="val 11818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F14F4C46-41F0-2B44-BCEE-0598D09D65CC}"/>
              </a:ext>
            </a:extLst>
          </p:cNvPr>
          <p:cNvSpPr/>
          <p:nvPr/>
        </p:nvSpPr>
        <p:spPr>
          <a:xfrm>
            <a:off x="677549" y="4484668"/>
            <a:ext cx="1726173" cy="445845"/>
          </a:xfrm>
          <a:prstGeom prst="roundRect">
            <a:avLst>
              <a:gd name="adj" fmla="val 7371"/>
            </a:avLst>
          </a:prstGeom>
          <a:noFill/>
          <a:ln w="19050">
            <a:solidFill>
              <a:srgbClr val="106C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1D4427CB-37F3-D549-A6A3-BCE99528BB3C}"/>
              </a:ext>
            </a:extLst>
          </p:cNvPr>
          <p:cNvSpPr>
            <a:spLocks noChangeAspect="1"/>
          </p:cNvSpPr>
          <p:nvPr/>
        </p:nvSpPr>
        <p:spPr>
          <a:xfrm>
            <a:off x="1477954" y="4963041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1B4ACF07-F86C-7C4C-9F40-E5A6B46E892E}"/>
              </a:ext>
            </a:extLst>
          </p:cNvPr>
          <p:cNvSpPr>
            <a:spLocks noChangeAspect="1"/>
          </p:cNvSpPr>
          <p:nvPr/>
        </p:nvSpPr>
        <p:spPr>
          <a:xfrm>
            <a:off x="497549" y="118904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C92DD097-8EE0-AE47-B009-DABB772BFE23}"/>
              </a:ext>
            </a:extLst>
          </p:cNvPr>
          <p:cNvSpPr>
            <a:spLocks noChangeAspect="1"/>
          </p:cNvSpPr>
          <p:nvPr/>
        </p:nvSpPr>
        <p:spPr>
          <a:xfrm>
            <a:off x="446475" y="8698421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C917E39A-2F5F-7A4E-9990-C6E5667A6EB0}"/>
              </a:ext>
            </a:extLst>
          </p:cNvPr>
          <p:cNvSpPr>
            <a:spLocks noChangeAspect="1"/>
          </p:cNvSpPr>
          <p:nvPr/>
        </p:nvSpPr>
        <p:spPr>
          <a:xfrm>
            <a:off x="446475" y="7075061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矢印: 下 31">
            <a:extLst>
              <a:ext uri="{FF2B5EF4-FFF2-40B4-BE49-F238E27FC236}">
                <a16:creationId xmlns:a16="http://schemas.microsoft.com/office/drawing/2014/main" id="{FF48302B-D6E8-0A4A-8F50-E7310BB6B6F9}"/>
              </a:ext>
            </a:extLst>
          </p:cNvPr>
          <p:cNvSpPr/>
          <p:nvPr/>
        </p:nvSpPr>
        <p:spPr>
          <a:xfrm flipV="1">
            <a:off x="2346734" y="5236350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7" name="矢印: 下 31">
            <a:extLst>
              <a:ext uri="{FF2B5EF4-FFF2-40B4-BE49-F238E27FC236}">
                <a16:creationId xmlns:a16="http://schemas.microsoft.com/office/drawing/2014/main" id="{CC0AE6F0-F7F8-9A40-A762-AEE496284AC9}"/>
              </a:ext>
            </a:extLst>
          </p:cNvPr>
          <p:cNvSpPr/>
          <p:nvPr/>
        </p:nvSpPr>
        <p:spPr>
          <a:xfrm flipV="1">
            <a:off x="1990568" y="7392164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8823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9CED6B-1E7A-5A41-A84B-038AEBACA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報告書①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FD6CF83-2D49-7748-9FA4-4C971D468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35" y="1423272"/>
            <a:ext cx="4031466" cy="1708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68488D0-7BE6-5043-B4E2-A968BD4627D8}"/>
              </a:ext>
            </a:extLst>
          </p:cNvPr>
          <p:cNvSpPr/>
          <p:nvPr/>
        </p:nvSpPr>
        <p:spPr>
          <a:xfrm>
            <a:off x="376965" y="3379488"/>
            <a:ext cx="3752994" cy="607986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E7DDD4-6993-754A-A684-7F5457AD8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309"/>
          <a:stretch/>
        </p:blipFill>
        <p:spPr>
          <a:xfrm>
            <a:off x="368299" y="6949300"/>
            <a:ext cx="3761660" cy="516221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477F6DC-DA2C-BA46-A58C-8F4F20D9CC4B}"/>
              </a:ext>
            </a:extLst>
          </p:cNvPr>
          <p:cNvGrpSpPr/>
          <p:nvPr/>
        </p:nvGrpSpPr>
        <p:grpSpPr>
          <a:xfrm>
            <a:off x="368299" y="3379488"/>
            <a:ext cx="3764439" cy="6079864"/>
            <a:chOff x="368299" y="3379488"/>
            <a:chExt cx="3764439" cy="6079864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5020711-F319-5C4A-AE3A-C82FE87AA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299" y="3379488"/>
              <a:ext cx="3764439" cy="356486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D796F1AA-0F28-A84B-962C-C03510E97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300" y="9234028"/>
              <a:ext cx="3761660" cy="225324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56BB3E7B-2032-DC40-A1BF-5E4BA7FDC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099" b="1447"/>
            <a:stretch/>
          </p:blipFill>
          <p:spPr>
            <a:xfrm>
              <a:off x="372656" y="7460164"/>
              <a:ext cx="3757304" cy="1768353"/>
            </a:xfrm>
            <a:prstGeom prst="rect">
              <a:avLst/>
            </a:prstGeom>
          </p:spPr>
        </p:pic>
      </p:grp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F8A2A3D1-CCE3-B941-9978-7B76FBAFD85A}"/>
              </a:ext>
            </a:extLst>
          </p:cNvPr>
          <p:cNvSpPr/>
          <p:nvPr/>
        </p:nvSpPr>
        <p:spPr>
          <a:xfrm>
            <a:off x="417196" y="1431219"/>
            <a:ext cx="570973" cy="123261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27FF1B9D-902B-E449-8E86-B5DA4637155A}"/>
              </a:ext>
            </a:extLst>
          </p:cNvPr>
          <p:cNvSpPr/>
          <p:nvPr/>
        </p:nvSpPr>
        <p:spPr>
          <a:xfrm>
            <a:off x="2288898" y="1423130"/>
            <a:ext cx="1459933" cy="137373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C2ED47BD-6CDE-804E-9AB3-716BEE28D999}"/>
              </a:ext>
            </a:extLst>
          </p:cNvPr>
          <p:cNvSpPr/>
          <p:nvPr/>
        </p:nvSpPr>
        <p:spPr>
          <a:xfrm>
            <a:off x="1627781" y="1786314"/>
            <a:ext cx="2786320" cy="860970"/>
          </a:xfrm>
          <a:prstGeom prst="roundRect">
            <a:avLst>
              <a:gd name="adj" fmla="val 5208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27BD1EE9-49F6-FC4C-B546-027FAE20DAF0}"/>
              </a:ext>
            </a:extLst>
          </p:cNvPr>
          <p:cNvSpPr/>
          <p:nvPr/>
        </p:nvSpPr>
        <p:spPr>
          <a:xfrm>
            <a:off x="1627781" y="2647516"/>
            <a:ext cx="2786320" cy="484257"/>
          </a:xfrm>
          <a:prstGeom prst="roundRect">
            <a:avLst>
              <a:gd name="adj" fmla="val 11824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4D5643A-7301-D847-9577-5321009B46B9}"/>
              </a:ext>
            </a:extLst>
          </p:cNvPr>
          <p:cNvSpPr/>
          <p:nvPr/>
        </p:nvSpPr>
        <p:spPr>
          <a:xfrm>
            <a:off x="4626536" y="1378596"/>
            <a:ext cx="1941346" cy="1714517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SzPct val="120000"/>
              <a:buFont typeface="Wingdings" pitchFamily="2" charset="2"/>
              <a:buChar char="l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報告書を検索できます。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SzPct val="120000"/>
              <a:buFont typeface="Wingdings" pitchFamily="2" charset="2"/>
              <a:buChar char="l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未作成の報告が表示されています。報告書はスケジュールと連動できます。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SzPct val="120000"/>
              <a:buFont typeface="Wingdings" pitchFamily="2" charset="2"/>
              <a:buChar char="l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作成したり受信したりした報告が表示されています。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DCA4AA7-C9A2-5349-8338-17016DC1EF3F}"/>
              </a:ext>
            </a:extLst>
          </p:cNvPr>
          <p:cNvSpPr/>
          <p:nvPr/>
        </p:nvSpPr>
        <p:spPr>
          <a:xfrm>
            <a:off x="260648" y="1170125"/>
            <a:ext cx="3675559" cy="2206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報告書を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作成する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9B533540-9A00-9447-AD8E-EFDD983FE34B}"/>
              </a:ext>
            </a:extLst>
          </p:cNvPr>
          <p:cNvSpPr/>
          <p:nvPr/>
        </p:nvSpPr>
        <p:spPr>
          <a:xfrm>
            <a:off x="579660" y="3675202"/>
            <a:ext cx="2394457" cy="163671"/>
          </a:xfrm>
          <a:prstGeom prst="roundRect">
            <a:avLst>
              <a:gd name="adj" fmla="val 27622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ED2273A8-44B7-9E4C-A975-ED68B6956435}"/>
              </a:ext>
            </a:extLst>
          </p:cNvPr>
          <p:cNvSpPr/>
          <p:nvPr/>
        </p:nvSpPr>
        <p:spPr>
          <a:xfrm>
            <a:off x="579659" y="3838873"/>
            <a:ext cx="2394457" cy="190906"/>
          </a:xfrm>
          <a:prstGeom prst="roundRect">
            <a:avLst>
              <a:gd name="adj" fmla="val 26467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D2753E2F-17E2-4649-823D-5A3BEE861736}"/>
              </a:ext>
            </a:extLst>
          </p:cNvPr>
          <p:cNvSpPr/>
          <p:nvPr/>
        </p:nvSpPr>
        <p:spPr>
          <a:xfrm>
            <a:off x="754534" y="9274945"/>
            <a:ext cx="1080304" cy="144000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331D007-7B58-F24E-825D-02F1364FB5A2}"/>
              </a:ext>
            </a:extLst>
          </p:cNvPr>
          <p:cNvSpPr txBox="1"/>
          <p:nvPr/>
        </p:nvSpPr>
        <p:spPr>
          <a:xfrm>
            <a:off x="369070" y="841750"/>
            <a:ext cx="618220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「報告書」は、議事録や商談報告などを作成し、ほかのユーザーと共有できる機能です。</a:t>
            </a:r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A4EB8768-68DB-AF4F-9521-DF0A8AC82D9A}"/>
              </a:ext>
            </a:extLst>
          </p:cNvPr>
          <p:cNvSpPr>
            <a:spLocks noChangeAspect="1"/>
          </p:cNvSpPr>
          <p:nvPr/>
        </p:nvSpPr>
        <p:spPr>
          <a:xfrm>
            <a:off x="472053" y="3849779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A146E74D-E638-AF49-8176-A05DA91A8FA5}"/>
              </a:ext>
            </a:extLst>
          </p:cNvPr>
          <p:cNvSpPr>
            <a:spLocks noChangeAspect="1"/>
          </p:cNvSpPr>
          <p:nvPr/>
        </p:nvSpPr>
        <p:spPr>
          <a:xfrm>
            <a:off x="692222" y="9256690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9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11</a:t>
            </a:r>
            <a:endParaRPr kumimoji="1" lang="ja-JP" altLang="en-US" sz="180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3A3644AC-10DB-134C-BFC3-F19EC17B70E4}"/>
              </a:ext>
            </a:extLst>
          </p:cNvPr>
          <p:cNvSpPr>
            <a:spLocks noChangeAspect="1"/>
          </p:cNvSpPr>
          <p:nvPr/>
        </p:nvSpPr>
        <p:spPr>
          <a:xfrm>
            <a:off x="472053" y="3667928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52B51A8A-CD8C-4B42-A0D1-4EB46A430C98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3251679" y="4201406"/>
            <a:ext cx="208540" cy="148285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円/楕円 23">
            <a:extLst>
              <a:ext uri="{FF2B5EF4-FFF2-40B4-BE49-F238E27FC236}">
                <a16:creationId xmlns:a16="http://schemas.microsoft.com/office/drawing/2014/main" id="{1A378BD6-65D0-B440-B695-CE0372CDC2E5}"/>
              </a:ext>
            </a:extLst>
          </p:cNvPr>
          <p:cNvSpPr>
            <a:spLocks noChangeAspect="1"/>
          </p:cNvSpPr>
          <p:nvPr/>
        </p:nvSpPr>
        <p:spPr>
          <a:xfrm>
            <a:off x="293312" y="1401510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C9D5B08D-53F8-F449-87FE-E5E67EA386E3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748831" y="1491817"/>
            <a:ext cx="1031450" cy="13130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A150C2F-0C7F-C249-B9A1-AB6E5BB49EAE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414101" y="1756881"/>
            <a:ext cx="353452" cy="459918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FAB6D45F-8A0C-6D4F-8565-658D7226123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4414101" y="2370403"/>
            <a:ext cx="353452" cy="519242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角丸四角形 30">
            <a:extLst>
              <a:ext uri="{FF2B5EF4-FFF2-40B4-BE49-F238E27FC236}">
                <a16:creationId xmlns:a16="http://schemas.microsoft.com/office/drawing/2014/main" id="{A0268009-CF1D-E94E-9711-BBE18F4257B3}"/>
              </a:ext>
            </a:extLst>
          </p:cNvPr>
          <p:cNvSpPr/>
          <p:nvPr/>
        </p:nvSpPr>
        <p:spPr>
          <a:xfrm>
            <a:off x="4676364" y="2920062"/>
            <a:ext cx="2016125" cy="6121226"/>
          </a:xfrm>
          <a:prstGeom prst="roundRect">
            <a:avLst>
              <a:gd name="adj" fmla="val 13910"/>
            </a:avLst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＋報告書を作成する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作成者が表示されています。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標題を入力します（予定と紐付いている場合、予定のタイトルが表示されます）。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会社／相手先参加者を入力します。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←アドレス帳から追加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」をクリックすると、打ち合わせをした会社などの情報を、アドレス帳から入力できます。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参加者を選択します（予定と紐付いてる場合、予定の参加者が表示されます）。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日付を入力します（予定と紐付いている場合、予定の時刻が表示されます）。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項目に沿って入力します。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通知先を選択します。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リアクションを許可する場合はチェックします。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内容を確認する</a:t>
            </a:r>
            <a:r>
              <a:rPr lang="en-US" altLang="ja-JP" sz="1050" dirty="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&gt;&gt;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ja-JP" altLang="en-US" sz="105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0F5E71F7-BECC-7141-9811-0764A94AD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811" y="3908705"/>
            <a:ext cx="142560" cy="79200"/>
          </a:xfrm>
          <a:prstGeom prst="rect">
            <a:avLst/>
          </a:prstGeom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6C4CA2D7-0365-7247-98C7-3FEDD6EA7631}"/>
              </a:ext>
            </a:extLst>
          </p:cNvPr>
          <p:cNvGrpSpPr>
            <a:grpSpLocks noChangeAspect="1"/>
          </p:cNvGrpSpPr>
          <p:nvPr/>
        </p:nvGrpSpPr>
        <p:grpSpPr>
          <a:xfrm>
            <a:off x="1017461" y="7010814"/>
            <a:ext cx="629218" cy="151200"/>
            <a:chOff x="1017461" y="7010814"/>
            <a:chExt cx="618038" cy="151589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40A284BE-543E-C748-A157-0E3CC2CAB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461" y="7077025"/>
              <a:ext cx="559608" cy="8394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D3AE03FB-5B24-C443-A3BA-02271C638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0151"/>
            <a:stretch/>
          </p:blipFill>
          <p:spPr>
            <a:xfrm>
              <a:off x="1535969" y="7010814"/>
              <a:ext cx="99530" cy="151589"/>
            </a:xfrm>
            <a:prstGeom prst="rect">
              <a:avLst/>
            </a:prstGeom>
          </p:spPr>
        </p:pic>
      </p:grp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90E807E-2CC2-2642-9F5F-D906395612DB}"/>
              </a:ext>
            </a:extLst>
          </p:cNvPr>
          <p:cNvSpPr/>
          <p:nvPr/>
        </p:nvSpPr>
        <p:spPr>
          <a:xfrm>
            <a:off x="372655" y="3382034"/>
            <a:ext cx="3757303" cy="607731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8" name="角丸四角形 37">
            <a:extLst>
              <a:ext uri="{FF2B5EF4-FFF2-40B4-BE49-F238E27FC236}">
                <a16:creationId xmlns:a16="http://schemas.microsoft.com/office/drawing/2014/main" id="{3F518631-5B12-FE4E-9FB4-39E79FC09DF7}"/>
              </a:ext>
            </a:extLst>
          </p:cNvPr>
          <p:cNvSpPr/>
          <p:nvPr/>
        </p:nvSpPr>
        <p:spPr>
          <a:xfrm>
            <a:off x="579658" y="4028536"/>
            <a:ext cx="3551511" cy="626261"/>
          </a:xfrm>
          <a:prstGeom prst="roundRect">
            <a:avLst>
              <a:gd name="adj" fmla="val 7631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D7808B79-C969-C549-84CB-2AD73EC1DE21}"/>
              </a:ext>
            </a:extLst>
          </p:cNvPr>
          <p:cNvSpPr/>
          <p:nvPr/>
        </p:nvSpPr>
        <p:spPr>
          <a:xfrm>
            <a:off x="579657" y="4746541"/>
            <a:ext cx="3551511" cy="1088324"/>
          </a:xfrm>
          <a:prstGeom prst="roundRect">
            <a:avLst>
              <a:gd name="adj" fmla="val 4457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0" name="角丸四角形 39">
            <a:extLst>
              <a:ext uri="{FF2B5EF4-FFF2-40B4-BE49-F238E27FC236}">
                <a16:creationId xmlns:a16="http://schemas.microsoft.com/office/drawing/2014/main" id="{BEC6EA4B-77B6-E34A-BCFF-9C2AC2DDE901}"/>
              </a:ext>
            </a:extLst>
          </p:cNvPr>
          <p:cNvSpPr/>
          <p:nvPr/>
        </p:nvSpPr>
        <p:spPr>
          <a:xfrm>
            <a:off x="579656" y="5834864"/>
            <a:ext cx="3551511" cy="406217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1" name="角丸四角形 40">
            <a:extLst>
              <a:ext uri="{FF2B5EF4-FFF2-40B4-BE49-F238E27FC236}">
                <a16:creationId xmlns:a16="http://schemas.microsoft.com/office/drawing/2014/main" id="{7D1B3175-799C-B141-8CC4-B77DE01AD6BA}"/>
              </a:ext>
            </a:extLst>
          </p:cNvPr>
          <p:cNvSpPr/>
          <p:nvPr/>
        </p:nvSpPr>
        <p:spPr>
          <a:xfrm>
            <a:off x="578448" y="6241081"/>
            <a:ext cx="3551511" cy="1408145"/>
          </a:xfrm>
          <a:prstGeom prst="roundRect">
            <a:avLst>
              <a:gd name="adj" fmla="val 4369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2" name="角丸四角形 41">
            <a:extLst>
              <a:ext uri="{FF2B5EF4-FFF2-40B4-BE49-F238E27FC236}">
                <a16:creationId xmlns:a16="http://schemas.microsoft.com/office/drawing/2014/main" id="{239B448A-0F04-9146-889B-533F06617079}"/>
              </a:ext>
            </a:extLst>
          </p:cNvPr>
          <p:cNvSpPr/>
          <p:nvPr/>
        </p:nvSpPr>
        <p:spPr>
          <a:xfrm>
            <a:off x="580249" y="7649225"/>
            <a:ext cx="3551511" cy="1242019"/>
          </a:xfrm>
          <a:prstGeom prst="roundRect">
            <a:avLst>
              <a:gd name="adj" fmla="val 4369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3" name="角丸四角形 42">
            <a:extLst>
              <a:ext uri="{FF2B5EF4-FFF2-40B4-BE49-F238E27FC236}">
                <a16:creationId xmlns:a16="http://schemas.microsoft.com/office/drawing/2014/main" id="{89B451A7-88EF-164F-94AF-F12F180053CB}"/>
              </a:ext>
            </a:extLst>
          </p:cNvPr>
          <p:cNvSpPr/>
          <p:nvPr/>
        </p:nvSpPr>
        <p:spPr>
          <a:xfrm>
            <a:off x="583472" y="8891245"/>
            <a:ext cx="3546488" cy="316912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4" name="円/楕円 43">
            <a:extLst>
              <a:ext uri="{FF2B5EF4-FFF2-40B4-BE49-F238E27FC236}">
                <a16:creationId xmlns:a16="http://schemas.microsoft.com/office/drawing/2014/main" id="{A46F86BD-9A64-2944-B12E-2AF2359FCEAC}"/>
              </a:ext>
            </a:extLst>
          </p:cNvPr>
          <p:cNvSpPr>
            <a:spLocks noChangeAspect="1"/>
          </p:cNvSpPr>
          <p:nvPr/>
        </p:nvSpPr>
        <p:spPr>
          <a:xfrm>
            <a:off x="466647" y="4231562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5" name="円/楕円 44">
            <a:extLst>
              <a:ext uri="{FF2B5EF4-FFF2-40B4-BE49-F238E27FC236}">
                <a16:creationId xmlns:a16="http://schemas.microsoft.com/office/drawing/2014/main" id="{C40254A7-2436-CA40-BEFE-D6CEEF728318}"/>
              </a:ext>
            </a:extLst>
          </p:cNvPr>
          <p:cNvSpPr>
            <a:spLocks noChangeAspect="1"/>
          </p:cNvSpPr>
          <p:nvPr/>
        </p:nvSpPr>
        <p:spPr>
          <a:xfrm>
            <a:off x="466766" y="519344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6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6" name="円/楕円 45">
            <a:extLst>
              <a:ext uri="{FF2B5EF4-FFF2-40B4-BE49-F238E27FC236}">
                <a16:creationId xmlns:a16="http://schemas.microsoft.com/office/drawing/2014/main" id="{0069956E-8C33-F94E-8613-B51DC4A7104D}"/>
              </a:ext>
            </a:extLst>
          </p:cNvPr>
          <p:cNvSpPr>
            <a:spLocks noChangeAspect="1"/>
          </p:cNvSpPr>
          <p:nvPr/>
        </p:nvSpPr>
        <p:spPr>
          <a:xfrm>
            <a:off x="461265" y="5941587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7" name="円/楕円 46">
            <a:extLst>
              <a:ext uri="{FF2B5EF4-FFF2-40B4-BE49-F238E27FC236}">
                <a16:creationId xmlns:a16="http://schemas.microsoft.com/office/drawing/2014/main" id="{4BA48C2A-378A-B34C-8AAB-27DAB5F1EF97}"/>
              </a:ext>
            </a:extLst>
          </p:cNvPr>
          <p:cNvSpPr>
            <a:spLocks noChangeAspect="1"/>
          </p:cNvSpPr>
          <p:nvPr/>
        </p:nvSpPr>
        <p:spPr>
          <a:xfrm>
            <a:off x="461265" y="686117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8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8" name="円/楕円 47">
            <a:extLst>
              <a:ext uri="{FF2B5EF4-FFF2-40B4-BE49-F238E27FC236}">
                <a16:creationId xmlns:a16="http://schemas.microsoft.com/office/drawing/2014/main" id="{D5915937-19CF-7847-8F4E-94F2D4FDD784}"/>
              </a:ext>
            </a:extLst>
          </p:cNvPr>
          <p:cNvSpPr>
            <a:spLocks noChangeAspect="1"/>
          </p:cNvSpPr>
          <p:nvPr/>
        </p:nvSpPr>
        <p:spPr>
          <a:xfrm>
            <a:off x="461265" y="8183526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9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9" name="円/楕円 48">
            <a:extLst>
              <a:ext uri="{FF2B5EF4-FFF2-40B4-BE49-F238E27FC236}">
                <a16:creationId xmlns:a16="http://schemas.microsoft.com/office/drawing/2014/main" id="{E340568E-FE18-C44A-ACEB-BFA5C085AFB0}"/>
              </a:ext>
            </a:extLst>
          </p:cNvPr>
          <p:cNvSpPr>
            <a:spLocks noChangeAspect="1"/>
          </p:cNvSpPr>
          <p:nvPr/>
        </p:nvSpPr>
        <p:spPr>
          <a:xfrm>
            <a:off x="461265" y="8961273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9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10</a:t>
            </a:r>
            <a:endParaRPr kumimoji="1" lang="ja-JP" altLang="en-US" sz="180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32280D49-2B4C-4740-9456-29AE5782F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5038" y="4349691"/>
            <a:ext cx="2173282" cy="563849"/>
          </a:xfrm>
          <a:prstGeom prst="rect">
            <a:avLst/>
          </a:prstGeom>
        </p:spPr>
      </p:pic>
      <p:sp>
        <p:nvSpPr>
          <p:cNvPr id="51" name="角丸四角形 50">
            <a:extLst>
              <a:ext uri="{FF2B5EF4-FFF2-40B4-BE49-F238E27FC236}">
                <a16:creationId xmlns:a16="http://schemas.microsoft.com/office/drawing/2014/main" id="{DC24AB97-90A0-6540-93D8-4646F15F2F37}"/>
              </a:ext>
            </a:extLst>
          </p:cNvPr>
          <p:cNvSpPr/>
          <p:nvPr/>
        </p:nvSpPr>
        <p:spPr>
          <a:xfrm>
            <a:off x="2169213" y="4352080"/>
            <a:ext cx="2169107" cy="559302"/>
          </a:xfrm>
          <a:prstGeom prst="roundRect">
            <a:avLst>
              <a:gd name="adj" fmla="val 3970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2" name="円/楕円 51">
            <a:extLst>
              <a:ext uri="{FF2B5EF4-FFF2-40B4-BE49-F238E27FC236}">
                <a16:creationId xmlns:a16="http://schemas.microsoft.com/office/drawing/2014/main" id="{50CB0363-E3D9-6047-BDDB-0BE5750B6346}"/>
              </a:ext>
            </a:extLst>
          </p:cNvPr>
          <p:cNvSpPr>
            <a:spLocks noChangeAspect="1"/>
          </p:cNvSpPr>
          <p:nvPr/>
        </p:nvSpPr>
        <p:spPr>
          <a:xfrm>
            <a:off x="2079213" y="453533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5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9267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792766-38F0-7A47-B68F-77C5EC284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報告書</a:t>
            </a:r>
            <a:r>
              <a:rPr kumimoji="1" lang="en-US" altLang="ja-JP" dirty="0"/>
              <a:t>②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6548846-DB5E-6D4A-81DF-E9B910069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81"/>
          <a:stretch/>
        </p:blipFill>
        <p:spPr>
          <a:xfrm>
            <a:off x="433738" y="7306300"/>
            <a:ext cx="3330878" cy="213702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DBC2AC2-4B65-B745-8EF2-AAC79659A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96" y="4601592"/>
            <a:ext cx="3366552" cy="28110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FB54C13-71BD-8148-B2FF-BDFAA0243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99" y="1233527"/>
            <a:ext cx="3396316" cy="28921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角丸四角形 19">
            <a:extLst>
              <a:ext uri="{FF2B5EF4-FFF2-40B4-BE49-F238E27FC236}">
                <a16:creationId xmlns:a16="http://schemas.microsoft.com/office/drawing/2014/main" id="{BB0743B2-5C3C-2144-8F45-7B6FAD7DF318}"/>
              </a:ext>
            </a:extLst>
          </p:cNvPr>
          <p:cNvSpPr/>
          <p:nvPr/>
        </p:nvSpPr>
        <p:spPr>
          <a:xfrm>
            <a:off x="4652963" y="7926263"/>
            <a:ext cx="2016124" cy="1203201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normAutofit/>
          </a:bodyPr>
          <a:lstStyle/>
          <a:p>
            <a:pPr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ja-JP" altLang="en-US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特定のコメントに返信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をしたい場合、コメント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の右下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にある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「返信する」ボタン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クリックすると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、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指定したコメント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へ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の返信ができます。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D3A7FC6-4A03-4F4D-A3DE-CE3BEFFE18E8}"/>
              </a:ext>
            </a:extLst>
          </p:cNvPr>
          <p:cNvSpPr/>
          <p:nvPr/>
        </p:nvSpPr>
        <p:spPr>
          <a:xfrm>
            <a:off x="264369" y="935573"/>
            <a:ext cx="3746248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報告書を作成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する②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D311AEC-BA52-EB4F-B0EE-5DDA4FDF44C5}"/>
              </a:ext>
            </a:extLst>
          </p:cNvPr>
          <p:cNvSpPr/>
          <p:nvPr/>
        </p:nvSpPr>
        <p:spPr>
          <a:xfrm>
            <a:off x="299283" y="4304549"/>
            <a:ext cx="3746248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44463" indent="-144463">
              <a:buSzPct val="120000"/>
              <a:buBlip>
                <a:blip r:embed="rId5"/>
              </a:buBlip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8305C1-B8A3-4E4F-82B3-4908FB72B375}"/>
              </a:ext>
            </a:extLst>
          </p:cNvPr>
          <p:cNvSpPr/>
          <p:nvPr/>
        </p:nvSpPr>
        <p:spPr>
          <a:xfrm>
            <a:off x="260648" y="4333875"/>
            <a:ext cx="3667745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報告書を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9C977BE3-9BBB-B54B-B82B-23B68EA66EFA}"/>
              </a:ext>
            </a:extLst>
          </p:cNvPr>
          <p:cNvSpPr/>
          <p:nvPr/>
        </p:nvSpPr>
        <p:spPr>
          <a:xfrm>
            <a:off x="1790962" y="3891147"/>
            <a:ext cx="630621" cy="180000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89F26631-8C78-B04C-AC12-A9854FE27B2F}"/>
              </a:ext>
            </a:extLst>
          </p:cNvPr>
          <p:cNvSpPr/>
          <p:nvPr/>
        </p:nvSpPr>
        <p:spPr>
          <a:xfrm>
            <a:off x="1109908" y="5264092"/>
            <a:ext cx="1178301" cy="176169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3E4052D-A872-9542-AE61-9E0BFBBFEAB7}"/>
              </a:ext>
            </a:extLst>
          </p:cNvPr>
          <p:cNvSpPr/>
          <p:nvPr/>
        </p:nvSpPr>
        <p:spPr>
          <a:xfrm>
            <a:off x="1301864" y="9236200"/>
            <a:ext cx="434523" cy="141264"/>
          </a:xfrm>
          <a:prstGeom prst="roundRect">
            <a:avLst/>
          </a:prstGeom>
          <a:noFill/>
          <a:ln w="19050">
            <a:solidFill>
              <a:srgbClr val="106C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01A3A887-0381-374C-99FC-F9D66BD809E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288209" y="5352177"/>
            <a:ext cx="310095" cy="0"/>
          </a:xfrm>
          <a:prstGeom prst="line">
            <a:avLst/>
          </a:prstGeom>
          <a:ln w="28575">
            <a:solidFill>
              <a:srgbClr val="FF0066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円/楕円 13">
            <a:extLst>
              <a:ext uri="{FF2B5EF4-FFF2-40B4-BE49-F238E27FC236}">
                <a16:creationId xmlns:a16="http://schemas.microsoft.com/office/drawing/2014/main" id="{263C843C-3007-D84A-86C1-0A8C4BE3C6A6}"/>
              </a:ext>
            </a:extLst>
          </p:cNvPr>
          <p:cNvSpPr>
            <a:spLocks noChangeAspect="1"/>
          </p:cNvSpPr>
          <p:nvPr/>
        </p:nvSpPr>
        <p:spPr>
          <a:xfrm>
            <a:off x="998427" y="5207846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6404342A-C578-044E-917A-F90D32A7770A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106273" y="1358784"/>
            <a:ext cx="2618871" cy="2532363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DFA0847-D22D-1E43-9242-BAE1BC6EDFD4}"/>
              </a:ext>
            </a:extLst>
          </p:cNvPr>
          <p:cNvSpPr/>
          <p:nvPr/>
        </p:nvSpPr>
        <p:spPr>
          <a:xfrm>
            <a:off x="4616450" y="1233527"/>
            <a:ext cx="2052637" cy="805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lnSpc>
                <a:spcPts val="1360"/>
              </a:lnSpc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内容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を確認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作成する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</a:t>
            </a:r>
            <a:r>
              <a:rPr kumimoji="1"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クリックします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。通知先に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入っているユーザーには、最新情報に通知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が届きます。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AE07BA3-9B80-8648-8F24-518CBC01EAF9}"/>
              </a:ext>
            </a:extLst>
          </p:cNvPr>
          <p:cNvSpPr/>
          <p:nvPr/>
        </p:nvSpPr>
        <p:spPr>
          <a:xfrm>
            <a:off x="368299" y="4593649"/>
            <a:ext cx="3421249" cy="486570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01AFC8E3-69AB-3746-99D1-F6B58A4C85ED}"/>
              </a:ext>
            </a:extLst>
          </p:cNvPr>
          <p:cNvSpPr/>
          <p:nvPr/>
        </p:nvSpPr>
        <p:spPr>
          <a:xfrm>
            <a:off x="376752" y="7484878"/>
            <a:ext cx="3412795" cy="1974473"/>
          </a:xfrm>
          <a:prstGeom prst="roundRect">
            <a:avLst>
              <a:gd name="adj" fmla="val 2572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98D015FC-5A2D-5C41-AA4E-86AB96FF5DAC}"/>
              </a:ext>
            </a:extLst>
          </p:cNvPr>
          <p:cNvSpPr>
            <a:spLocks noChangeAspect="1"/>
          </p:cNvSpPr>
          <p:nvPr/>
        </p:nvSpPr>
        <p:spPr>
          <a:xfrm>
            <a:off x="278299" y="8382114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B5DD173B-F02C-0F40-A3DC-E492A72F27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34"/>
          <a:stretch/>
        </p:blipFill>
        <p:spPr>
          <a:xfrm>
            <a:off x="2598798" y="5264092"/>
            <a:ext cx="1814903" cy="2902949"/>
          </a:xfrm>
          <a:prstGeom prst="rect">
            <a:avLst/>
          </a:prstGeom>
        </p:spPr>
      </p:pic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C246B13A-DE35-C94D-94F1-CFEE82E89289}"/>
              </a:ext>
            </a:extLst>
          </p:cNvPr>
          <p:cNvSpPr/>
          <p:nvPr/>
        </p:nvSpPr>
        <p:spPr>
          <a:xfrm>
            <a:off x="2598799" y="5268536"/>
            <a:ext cx="1815396" cy="2898505"/>
          </a:xfrm>
          <a:prstGeom prst="roundRect">
            <a:avLst>
              <a:gd name="adj" fmla="val 2513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A600FA3-45F1-934F-B4E1-EC8C22ACB05A}"/>
              </a:ext>
            </a:extLst>
          </p:cNvPr>
          <p:cNvSpPr/>
          <p:nvPr/>
        </p:nvSpPr>
        <p:spPr>
          <a:xfrm>
            <a:off x="4652963" y="4617872"/>
            <a:ext cx="2030803" cy="2008283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アドレス帳から会社情報を追加した場合、リンクをクリックすると会社情報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を表示できます。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報告書に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対してコメントできます。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書き込む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クリックすると、宛先に入っているユーザーの最新情報に通知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が届きます。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756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BB729F-DF06-B745-BF9B-0D1D43AC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アドレス帳</a:t>
            </a:r>
          </a:p>
        </p:txBody>
      </p:sp>
      <p:sp>
        <p:nvSpPr>
          <p:cNvPr id="3" name="角丸四角形 19">
            <a:extLst>
              <a:ext uri="{FF2B5EF4-FFF2-40B4-BE49-F238E27FC236}">
                <a16:creationId xmlns:a16="http://schemas.microsoft.com/office/drawing/2014/main" id="{DFA0CDAE-0B88-144F-93E6-76108E727757}"/>
              </a:ext>
            </a:extLst>
          </p:cNvPr>
          <p:cNvSpPr/>
          <p:nvPr/>
        </p:nvSpPr>
        <p:spPr>
          <a:xfrm>
            <a:off x="328221" y="7278582"/>
            <a:ext cx="6341156" cy="2185106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8900" indent="-88900">
              <a:buFont typeface="Wingdings" pitchFamily="2" charset="2"/>
              <a:buChar char="u"/>
            </a:pPr>
            <a:endParaRPr lang="ja-JP" altLang="en-US" sz="800">
              <a:solidFill>
                <a:srgbClr val="16A83B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727917A-D0AB-994B-9A7A-ED988C902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10" y="7560140"/>
            <a:ext cx="3404763" cy="18206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0B7FDEB-6ADD-F341-9EF9-DBAF961FF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03" y="3607253"/>
            <a:ext cx="4208911" cy="32806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BB81B1B-F32A-0549-A218-BF2C35E6C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1630234"/>
            <a:ext cx="3768671" cy="18093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A8CBB2A-05DC-D245-8953-2FA195DC2FCB}"/>
              </a:ext>
            </a:extLst>
          </p:cNvPr>
          <p:cNvSpPr/>
          <p:nvPr/>
        </p:nvSpPr>
        <p:spPr>
          <a:xfrm>
            <a:off x="260648" y="1342506"/>
            <a:ext cx="3677231" cy="24799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アドレス帳を閲覧する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006EC78E-368F-FF40-BD79-1BA5DA007AE7}"/>
              </a:ext>
            </a:extLst>
          </p:cNvPr>
          <p:cNvSpPr/>
          <p:nvPr/>
        </p:nvSpPr>
        <p:spPr>
          <a:xfrm>
            <a:off x="1219567" y="2683473"/>
            <a:ext cx="505001" cy="147340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AF6AABC0-DFDE-5D4C-8DA3-DC15BD960773}"/>
              </a:ext>
            </a:extLst>
          </p:cNvPr>
          <p:cNvSpPr/>
          <p:nvPr/>
        </p:nvSpPr>
        <p:spPr>
          <a:xfrm>
            <a:off x="2175561" y="1645920"/>
            <a:ext cx="1253440" cy="155123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F5BE2C8F-953E-354B-A59C-BBB520718A28}"/>
              </a:ext>
            </a:extLst>
          </p:cNvPr>
          <p:cNvSpPr/>
          <p:nvPr/>
        </p:nvSpPr>
        <p:spPr>
          <a:xfrm>
            <a:off x="379173" y="1969134"/>
            <a:ext cx="725728" cy="1235831"/>
          </a:xfrm>
          <a:prstGeom prst="roundRect">
            <a:avLst>
              <a:gd name="adj" fmla="val 5512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E8AAF8D5-9632-8A43-8D85-EB720D7DD424}"/>
              </a:ext>
            </a:extLst>
          </p:cNvPr>
          <p:cNvSpPr/>
          <p:nvPr/>
        </p:nvSpPr>
        <p:spPr>
          <a:xfrm>
            <a:off x="390181" y="3786860"/>
            <a:ext cx="1955042" cy="1403662"/>
          </a:xfrm>
          <a:prstGeom prst="roundRect">
            <a:avLst>
              <a:gd name="adj" fmla="val 3467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F957883E-3D1C-6141-A24B-66C05574DC81}"/>
              </a:ext>
            </a:extLst>
          </p:cNvPr>
          <p:cNvSpPr/>
          <p:nvPr/>
        </p:nvSpPr>
        <p:spPr>
          <a:xfrm>
            <a:off x="2477880" y="3786860"/>
            <a:ext cx="2052000" cy="2290724"/>
          </a:xfrm>
          <a:prstGeom prst="roundRect">
            <a:avLst>
              <a:gd name="adj" fmla="val 2257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FD89ACF3-2987-0649-B5C8-CB6E76C51659}"/>
              </a:ext>
            </a:extLst>
          </p:cNvPr>
          <p:cNvSpPr/>
          <p:nvPr/>
        </p:nvSpPr>
        <p:spPr>
          <a:xfrm>
            <a:off x="2477881" y="6140062"/>
            <a:ext cx="2051999" cy="692554"/>
          </a:xfrm>
          <a:prstGeom prst="roundRect">
            <a:avLst>
              <a:gd name="adj" fmla="val 7064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E09EB01-F554-8F4E-8053-22914464E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5300" y="6610118"/>
            <a:ext cx="2678297" cy="575002"/>
          </a:xfrm>
          <a:prstGeom prst="rect">
            <a:avLst/>
          </a:prstGeom>
        </p:spPr>
      </p:pic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504AE07B-B03B-BC4F-B6DB-77AF77272109}"/>
              </a:ext>
            </a:extLst>
          </p:cNvPr>
          <p:cNvSpPr/>
          <p:nvPr/>
        </p:nvSpPr>
        <p:spPr>
          <a:xfrm>
            <a:off x="3945299" y="6596923"/>
            <a:ext cx="2678344" cy="565113"/>
          </a:xfrm>
          <a:prstGeom prst="roundRect">
            <a:avLst>
              <a:gd name="adj" fmla="val 10214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3DA8301E-E43A-B94F-B328-100A2CBE804E}"/>
              </a:ext>
            </a:extLst>
          </p:cNvPr>
          <p:cNvSpPr/>
          <p:nvPr/>
        </p:nvSpPr>
        <p:spPr>
          <a:xfrm>
            <a:off x="2865587" y="6496113"/>
            <a:ext cx="521288" cy="336503"/>
          </a:xfrm>
          <a:prstGeom prst="roundRect">
            <a:avLst>
              <a:gd name="adj" fmla="val 12581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C213D9E8-9553-4A4B-BAD1-B51D4987181E}"/>
              </a:ext>
            </a:extLst>
          </p:cNvPr>
          <p:cNvSpPr/>
          <p:nvPr/>
        </p:nvSpPr>
        <p:spPr>
          <a:xfrm>
            <a:off x="2852413" y="7808334"/>
            <a:ext cx="619117" cy="157763"/>
          </a:xfrm>
          <a:prstGeom prst="roundRect">
            <a:avLst/>
          </a:prstGeom>
          <a:noFill/>
          <a:ln w="19050">
            <a:solidFill>
              <a:srgbClr val="106C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D446FA41-F599-0B40-A8DF-8FD3CEA6C97F}"/>
              </a:ext>
            </a:extLst>
          </p:cNvPr>
          <p:cNvSpPr/>
          <p:nvPr/>
        </p:nvSpPr>
        <p:spPr>
          <a:xfrm>
            <a:off x="2837636" y="8617688"/>
            <a:ext cx="1110165" cy="148856"/>
          </a:xfrm>
          <a:prstGeom prst="roundRect">
            <a:avLst/>
          </a:prstGeom>
          <a:noFill/>
          <a:ln w="19050">
            <a:solidFill>
              <a:srgbClr val="106C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183240E-3A0B-A846-8452-7D8578268F99}"/>
              </a:ext>
            </a:extLst>
          </p:cNvPr>
          <p:cNvSpPr/>
          <p:nvPr/>
        </p:nvSpPr>
        <p:spPr>
          <a:xfrm>
            <a:off x="418220" y="7309530"/>
            <a:ext cx="89960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DD5BDF9-6E55-FE45-A146-612581BE46F6}"/>
              </a:ext>
            </a:extLst>
          </p:cNvPr>
          <p:cNvSpPr txBox="1"/>
          <p:nvPr/>
        </p:nvSpPr>
        <p:spPr>
          <a:xfrm>
            <a:off x="379172" y="937099"/>
            <a:ext cx="61753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「アドレス帳」は、企業または個人の連絡先や住所録を管理・共有する機能です。</a:t>
            </a: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FBC12F2-3620-0246-927A-873414DD57A3}"/>
              </a:ext>
            </a:extLst>
          </p:cNvPr>
          <p:cNvCxnSpPr>
            <a:cxnSpLocks/>
          </p:cNvCxnSpPr>
          <p:nvPr/>
        </p:nvCxnSpPr>
        <p:spPr>
          <a:xfrm flipH="1">
            <a:off x="3386876" y="6366537"/>
            <a:ext cx="558422" cy="225216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6EA97488-3108-FC46-9784-40F2D324D768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3471530" y="7887216"/>
            <a:ext cx="1201005" cy="109679"/>
          </a:xfrm>
          <a:prstGeom prst="line">
            <a:avLst/>
          </a:prstGeom>
          <a:ln w="19050">
            <a:solidFill>
              <a:srgbClr val="106CB8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18FD8C5F-B708-F049-A0FE-ACAC296F70B6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3947801" y="8692116"/>
            <a:ext cx="724734" cy="158651"/>
          </a:xfrm>
          <a:prstGeom prst="line">
            <a:avLst/>
          </a:prstGeom>
          <a:ln w="19050">
            <a:solidFill>
              <a:srgbClr val="106CB8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円/楕円 23">
            <a:extLst>
              <a:ext uri="{FF2B5EF4-FFF2-40B4-BE49-F238E27FC236}">
                <a16:creationId xmlns:a16="http://schemas.microsoft.com/office/drawing/2014/main" id="{B59827F8-A598-D64C-8075-50717AF84914}"/>
              </a:ext>
            </a:extLst>
          </p:cNvPr>
          <p:cNvSpPr>
            <a:spLocks noChangeAspect="1"/>
          </p:cNvSpPr>
          <p:nvPr/>
        </p:nvSpPr>
        <p:spPr>
          <a:xfrm>
            <a:off x="2050451" y="1628968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A1C789CA-78B3-644F-924B-0EF76B6DD19B}"/>
              </a:ext>
            </a:extLst>
          </p:cNvPr>
          <p:cNvSpPr>
            <a:spLocks noChangeAspect="1"/>
          </p:cNvSpPr>
          <p:nvPr/>
        </p:nvSpPr>
        <p:spPr>
          <a:xfrm>
            <a:off x="1158108" y="2667143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EAFFB9B1-C060-1247-B57D-739A44E1E1E1}"/>
              </a:ext>
            </a:extLst>
          </p:cNvPr>
          <p:cNvSpPr>
            <a:spLocks noChangeAspect="1"/>
          </p:cNvSpPr>
          <p:nvPr/>
        </p:nvSpPr>
        <p:spPr>
          <a:xfrm>
            <a:off x="328220" y="1949084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0B4061D4-62D6-694A-B2E7-446C0BD7DA84}"/>
              </a:ext>
            </a:extLst>
          </p:cNvPr>
          <p:cNvSpPr>
            <a:spLocks noChangeAspect="1"/>
          </p:cNvSpPr>
          <p:nvPr/>
        </p:nvSpPr>
        <p:spPr>
          <a:xfrm>
            <a:off x="2393473" y="4842627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3CE4FF50-C531-864E-A073-0DA83F484CA5}"/>
              </a:ext>
            </a:extLst>
          </p:cNvPr>
          <p:cNvSpPr>
            <a:spLocks noChangeAspect="1"/>
          </p:cNvSpPr>
          <p:nvPr/>
        </p:nvSpPr>
        <p:spPr>
          <a:xfrm>
            <a:off x="2380960" y="6396339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F12F4E8C-69C6-B147-A83C-6AF92ABE1067}"/>
              </a:ext>
            </a:extLst>
          </p:cNvPr>
          <p:cNvSpPr>
            <a:spLocks noChangeAspect="1"/>
          </p:cNvSpPr>
          <p:nvPr/>
        </p:nvSpPr>
        <p:spPr>
          <a:xfrm>
            <a:off x="294075" y="4408822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DFB52B64-D7EB-5B4A-A040-5C67D6793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802" y="5149157"/>
            <a:ext cx="2675795" cy="1355387"/>
          </a:xfrm>
          <a:prstGeom prst="rect">
            <a:avLst/>
          </a:prstGeom>
        </p:spPr>
      </p:pic>
      <p:sp>
        <p:nvSpPr>
          <p:cNvPr id="33" name="角丸四角形 32">
            <a:extLst>
              <a:ext uri="{FF2B5EF4-FFF2-40B4-BE49-F238E27FC236}">
                <a16:creationId xmlns:a16="http://schemas.microsoft.com/office/drawing/2014/main" id="{045E211E-B22D-1B47-8876-AD72A20CDD74}"/>
              </a:ext>
            </a:extLst>
          </p:cNvPr>
          <p:cNvSpPr/>
          <p:nvPr/>
        </p:nvSpPr>
        <p:spPr>
          <a:xfrm>
            <a:off x="3945299" y="5148459"/>
            <a:ext cx="2678298" cy="1360089"/>
          </a:xfrm>
          <a:prstGeom prst="roundRect">
            <a:avLst>
              <a:gd name="adj" fmla="val 3526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47EA8B9A-517C-0641-BDEA-9AA5916C647E}"/>
              </a:ext>
            </a:extLst>
          </p:cNvPr>
          <p:cNvCxnSpPr>
            <a:cxnSpLocks/>
          </p:cNvCxnSpPr>
          <p:nvPr/>
        </p:nvCxnSpPr>
        <p:spPr>
          <a:xfrm flipH="1" flipV="1">
            <a:off x="3380620" y="6723153"/>
            <a:ext cx="558422" cy="225216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E3DEC285-4CD8-C84F-94CE-F5EEF63E5BC9}"/>
              </a:ext>
            </a:extLst>
          </p:cNvPr>
          <p:cNvCxnSpPr>
            <a:cxnSpLocks/>
          </p:cNvCxnSpPr>
          <p:nvPr/>
        </p:nvCxnSpPr>
        <p:spPr>
          <a:xfrm>
            <a:off x="1333167" y="2831195"/>
            <a:ext cx="0" cy="955665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4A6A31E7-1D25-754E-B416-E30FB9A35DEF}"/>
              </a:ext>
            </a:extLst>
          </p:cNvPr>
          <p:cNvSpPr/>
          <p:nvPr/>
        </p:nvSpPr>
        <p:spPr>
          <a:xfrm>
            <a:off x="4672535" y="1650369"/>
            <a:ext cx="1996842" cy="1423804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人名一覧／会社一覧 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選択します。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検索表示したい場合は、キーワードを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詳細を表示したいユーザー名／会社名 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C8DDC936-BBD5-5F4A-866B-750EE47063E1}"/>
              </a:ext>
            </a:extLst>
          </p:cNvPr>
          <p:cNvSpPr/>
          <p:nvPr/>
        </p:nvSpPr>
        <p:spPr>
          <a:xfrm>
            <a:off x="4652964" y="3607253"/>
            <a:ext cx="2033828" cy="1300939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個人情報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会社情報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報告書の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登録情報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予定一覧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履歴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一覧（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報告書）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9144B5EA-4873-A641-B148-24C2A1B42F76}"/>
              </a:ext>
            </a:extLst>
          </p:cNvPr>
          <p:cNvSpPr/>
          <p:nvPr/>
        </p:nvSpPr>
        <p:spPr>
          <a:xfrm>
            <a:off x="4529880" y="7558435"/>
            <a:ext cx="2036669" cy="1779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060"/>
              </a:lnSpc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予定から報告書を作成できます。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lvl="0">
              <a:lnSpc>
                <a:spcPts val="10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171450" lvl="0" indent="-17145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buClr>
                <a:srgbClr val="106CB8"/>
              </a:buClr>
              <a:buFont typeface="Wingdings" pitchFamily="2" charset="2"/>
              <a:buChar char="l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スケジュールの詳細画面を開き、「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その他の操作▲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171450" lvl="0" indent="-171450">
              <a:lnSpc>
                <a:spcPts val="1060"/>
              </a:lnSpc>
              <a:spcBef>
                <a:spcPts val="200"/>
              </a:spcBef>
              <a:spcAft>
                <a:spcPts val="200"/>
              </a:spcAft>
              <a:buClr>
                <a:srgbClr val="106CB8"/>
              </a:buClr>
              <a:buFont typeface="Wingdings" pitchFamily="2" charset="2"/>
              <a:buChar char="l"/>
            </a:pPr>
            <a:endParaRPr lang="ja-JP" altLang="en-US" sz="105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171450" lvl="0" indent="-17145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buClr>
                <a:srgbClr val="106CB8"/>
              </a:buClr>
              <a:buFont typeface="Wingdings" pitchFamily="2" charset="2"/>
              <a:buChar char="l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0070C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報告書（議事録）を書く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選択すると報告書の作成画面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に移動します。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2753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AD4A4D8-12B0-BD25-3E7F-AC69B5041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3513" r="-82" b="40579"/>
          <a:stretch/>
        </p:blipFill>
        <p:spPr>
          <a:xfrm>
            <a:off x="347850" y="2102203"/>
            <a:ext cx="1870018" cy="22622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0" name="図 39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B9343ACD-816C-C9FE-4855-8FF0C6E8B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2" b="34949"/>
          <a:stretch/>
        </p:blipFill>
        <p:spPr>
          <a:xfrm>
            <a:off x="333375" y="4643822"/>
            <a:ext cx="1872327" cy="22622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CD19A95-4A46-A2FA-C7E3-E80EA00AFFA0}"/>
              </a:ext>
            </a:extLst>
          </p:cNvPr>
          <p:cNvGrpSpPr/>
          <p:nvPr/>
        </p:nvGrpSpPr>
        <p:grpSpPr>
          <a:xfrm>
            <a:off x="518746" y="5155437"/>
            <a:ext cx="1236876" cy="326038"/>
            <a:chOff x="2700001" y="2609774"/>
            <a:chExt cx="1236876" cy="326038"/>
          </a:xfrm>
        </p:grpSpPr>
        <p:sp>
          <p:nvSpPr>
            <p:cNvPr id="17" name="角丸四角形 16">
              <a:extLst>
                <a:ext uri="{FF2B5EF4-FFF2-40B4-BE49-F238E27FC236}">
                  <a16:creationId xmlns:a16="http://schemas.microsoft.com/office/drawing/2014/main" id="{9599A924-D92C-C94B-A8B5-146574996D79}"/>
                </a:ext>
              </a:extLst>
            </p:cNvPr>
            <p:cNvSpPr/>
            <p:nvPr/>
          </p:nvSpPr>
          <p:spPr>
            <a:xfrm>
              <a:off x="2813287" y="2731004"/>
              <a:ext cx="1123590" cy="204808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9" name="円/楕円 18">
              <a:extLst>
                <a:ext uri="{FF2B5EF4-FFF2-40B4-BE49-F238E27FC236}">
                  <a16:creationId xmlns:a16="http://schemas.microsoft.com/office/drawing/2014/main" id="{1AC7EE75-7A34-0A45-8DE4-76BA9679F8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00001" y="2609774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3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5980031-0910-9649-927A-EEB5B58A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モバイル版アプリ①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09BDB2A-66B9-F64E-A711-5B85B1D68F5D}"/>
              </a:ext>
            </a:extLst>
          </p:cNvPr>
          <p:cNvSpPr/>
          <p:nvPr/>
        </p:nvSpPr>
        <p:spPr>
          <a:xfrm>
            <a:off x="260648" y="1555109"/>
            <a:ext cx="5649548" cy="35027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モバイル版アプリをダウンロードして設定する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角丸四角形 19">
            <a:extLst>
              <a:ext uri="{FF2B5EF4-FFF2-40B4-BE49-F238E27FC236}">
                <a16:creationId xmlns:a16="http://schemas.microsoft.com/office/drawing/2014/main" id="{0883A379-DF22-7C4F-A641-A313D91F1118}"/>
              </a:ext>
            </a:extLst>
          </p:cNvPr>
          <p:cNvSpPr/>
          <p:nvPr/>
        </p:nvSpPr>
        <p:spPr>
          <a:xfrm>
            <a:off x="4659545" y="8154593"/>
            <a:ext cx="2016126" cy="1047251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プッシュ通知を許可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することで、「サイボウズ 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Office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」に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届いた最新の通知を、いつでも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どこでもリアルタイムに受け取れます。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8621625-FFA1-074A-BBC7-E526B94C4C88}"/>
              </a:ext>
            </a:extLst>
          </p:cNvPr>
          <p:cNvSpPr txBox="1"/>
          <p:nvPr/>
        </p:nvSpPr>
        <p:spPr>
          <a:xfrm>
            <a:off x="371958" y="938290"/>
            <a:ext cx="6285493" cy="434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20"/>
              </a:lnSpc>
            </a:pP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モバイル版アプリ「サイボウズ </a:t>
            </a:r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Office</a:t>
            </a: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」を使えば、スマートフォンやタブレットでも快適にご利用いただけます。</a:t>
            </a:r>
            <a:endParaRPr lang="en-US" altLang="ja-JP" sz="11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420"/>
              </a:lnSpc>
            </a:pPr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※</a:t>
            </a: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サイボウズ </a:t>
            </a:r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Office</a:t>
            </a: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をお試し中、ご契約中の方は、無料でご利用いただけます。</a:t>
            </a:r>
          </a:p>
        </p:txBody>
      </p:sp>
      <p:sp>
        <p:nvSpPr>
          <p:cNvPr id="22" name="矢印: 下 31">
            <a:extLst>
              <a:ext uri="{FF2B5EF4-FFF2-40B4-BE49-F238E27FC236}">
                <a16:creationId xmlns:a16="http://schemas.microsoft.com/office/drawing/2014/main" id="{8BB4B929-2F6D-4F48-A045-61670F6A6D97}"/>
              </a:ext>
            </a:extLst>
          </p:cNvPr>
          <p:cNvSpPr/>
          <p:nvPr/>
        </p:nvSpPr>
        <p:spPr>
          <a:xfrm rot="16200000" flipV="1">
            <a:off x="2248606" y="2620599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3" name="矢印: 下 31">
            <a:extLst>
              <a:ext uri="{FF2B5EF4-FFF2-40B4-BE49-F238E27FC236}">
                <a16:creationId xmlns:a16="http://schemas.microsoft.com/office/drawing/2014/main" id="{850276C9-0F6C-7E40-B958-32DEAB860E50}"/>
              </a:ext>
            </a:extLst>
          </p:cNvPr>
          <p:cNvSpPr/>
          <p:nvPr/>
        </p:nvSpPr>
        <p:spPr>
          <a:xfrm rot="16200000" flipV="1">
            <a:off x="2235018" y="8210762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C30B3F40-542B-6F4B-984C-B8FA9E7AF1FA}"/>
              </a:ext>
            </a:extLst>
          </p:cNvPr>
          <p:cNvSpPr/>
          <p:nvPr/>
        </p:nvSpPr>
        <p:spPr>
          <a:xfrm>
            <a:off x="1790096" y="2442518"/>
            <a:ext cx="384967" cy="3632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07CF83F0-7E39-2A49-9567-728B04E2F099}"/>
              </a:ext>
            </a:extLst>
          </p:cNvPr>
          <p:cNvSpPr/>
          <p:nvPr/>
        </p:nvSpPr>
        <p:spPr>
          <a:xfrm>
            <a:off x="1806578" y="2549850"/>
            <a:ext cx="330102" cy="1169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500" b="1">
                <a:solidFill>
                  <a:srgbClr val="0070FF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入手</a:t>
            </a:r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ADDEC9D3-816E-394D-8FA7-ED715CE10435}"/>
              </a:ext>
            </a:extLst>
          </p:cNvPr>
          <p:cNvSpPr/>
          <p:nvPr/>
        </p:nvSpPr>
        <p:spPr>
          <a:xfrm>
            <a:off x="1786287" y="2500768"/>
            <a:ext cx="369509" cy="205473"/>
          </a:xfrm>
          <a:prstGeom prst="roundRect">
            <a:avLst>
              <a:gd name="adj" fmla="val 18212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79E55090-7081-F34F-B063-223F5B02D9E6}"/>
              </a:ext>
            </a:extLst>
          </p:cNvPr>
          <p:cNvSpPr>
            <a:spLocks noChangeAspect="1"/>
          </p:cNvSpPr>
          <p:nvPr/>
        </p:nvSpPr>
        <p:spPr>
          <a:xfrm>
            <a:off x="1672384" y="2391930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24A880D6-486B-0927-D421-9DFE205890AB}"/>
              </a:ext>
            </a:extLst>
          </p:cNvPr>
          <p:cNvGrpSpPr/>
          <p:nvPr/>
        </p:nvGrpSpPr>
        <p:grpSpPr>
          <a:xfrm>
            <a:off x="2525039" y="4639094"/>
            <a:ext cx="1875394" cy="1888187"/>
            <a:chOff x="2740910" y="3409467"/>
            <a:chExt cx="1775119" cy="1684187"/>
          </a:xfrm>
        </p:grpSpPr>
        <p:pic>
          <p:nvPicPr>
            <p:cNvPr id="49" name="図 48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F56A6899-A1FB-96AA-7E45-1B4C7AD2C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06" b="45855"/>
            <a:stretch/>
          </p:blipFill>
          <p:spPr>
            <a:xfrm>
              <a:off x="2740910" y="3409467"/>
              <a:ext cx="1775119" cy="168418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4" name="図 33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3444DC90-50AC-F35D-D99C-40331C179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3" t="16871" r="49257" b="80684"/>
            <a:stretch/>
          </p:blipFill>
          <p:spPr>
            <a:xfrm>
              <a:off x="3142132" y="3846227"/>
              <a:ext cx="402890" cy="103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3136059-99A3-4C4D-B037-921370C049FA}"/>
              </a:ext>
            </a:extLst>
          </p:cNvPr>
          <p:cNvSpPr/>
          <p:nvPr/>
        </p:nvSpPr>
        <p:spPr>
          <a:xfrm>
            <a:off x="4659545" y="2087656"/>
            <a:ext cx="2009544" cy="3224051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スマートフォンのアプリストアで「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サイボウズ 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Office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」と検索し、インストールします。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アプリのアイコンをタップし、起動します。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接続設定の画面で、お使いの「サイボウズ 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Office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」の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Basic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認証を使用している場合は、認証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ID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と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パスワードを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入力します。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ログイン名とパスワードを入力します。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プッシュ通知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の許可を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設定します。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496AAB1A-6D62-A3FE-AD2F-D65EBE3B70C6}"/>
              </a:ext>
            </a:extLst>
          </p:cNvPr>
          <p:cNvGrpSpPr/>
          <p:nvPr/>
        </p:nvGrpSpPr>
        <p:grpSpPr>
          <a:xfrm>
            <a:off x="2434307" y="5234451"/>
            <a:ext cx="1955317" cy="850496"/>
            <a:chOff x="1155632" y="4326391"/>
            <a:chExt cx="1955317" cy="850496"/>
          </a:xfrm>
        </p:grpSpPr>
        <p:sp>
          <p:nvSpPr>
            <p:cNvPr id="18" name="角丸四角形 17">
              <a:extLst>
                <a:ext uri="{FF2B5EF4-FFF2-40B4-BE49-F238E27FC236}">
                  <a16:creationId xmlns:a16="http://schemas.microsoft.com/office/drawing/2014/main" id="{D7757F7C-6138-5744-AE2A-0D61A16237E2}"/>
                </a:ext>
              </a:extLst>
            </p:cNvPr>
            <p:cNvSpPr/>
            <p:nvPr/>
          </p:nvSpPr>
          <p:spPr>
            <a:xfrm>
              <a:off x="1238622" y="4404980"/>
              <a:ext cx="1872327" cy="771907"/>
            </a:xfrm>
            <a:prstGeom prst="roundRect">
              <a:avLst>
                <a:gd name="adj" fmla="val 5498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0" name="円/楕円 19">
              <a:extLst>
                <a:ext uri="{FF2B5EF4-FFF2-40B4-BE49-F238E27FC236}">
                  <a16:creationId xmlns:a16="http://schemas.microsoft.com/office/drawing/2014/main" id="{30BA2339-FC07-9B48-91FC-1463895AE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5632" y="4326391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4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569C9CEF-D9BE-2AFC-2DDF-58443D266AF9}"/>
              </a:ext>
            </a:extLst>
          </p:cNvPr>
          <p:cNvGrpSpPr/>
          <p:nvPr/>
        </p:nvGrpSpPr>
        <p:grpSpPr>
          <a:xfrm>
            <a:off x="336446" y="7216504"/>
            <a:ext cx="1892826" cy="1987102"/>
            <a:chOff x="332656" y="4736976"/>
            <a:chExt cx="1892826" cy="1987102"/>
          </a:xfrm>
        </p:grpSpPr>
        <p:pic>
          <p:nvPicPr>
            <p:cNvPr id="55" name="図 54" descr="グラフィカル ユーザー インターフェイス, アプリケーション, Web サイト&#10;&#10;自動的に生成された説明">
              <a:extLst>
                <a:ext uri="{FF2B5EF4-FFF2-40B4-BE49-F238E27FC236}">
                  <a16:creationId xmlns:a16="http://schemas.microsoft.com/office/drawing/2014/main" id="{BB233CE0-B2C8-1971-B313-8F1B36256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1" b="42022"/>
            <a:stretch/>
          </p:blipFill>
          <p:spPr>
            <a:xfrm>
              <a:off x="332656" y="4736976"/>
              <a:ext cx="1892826" cy="198710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5" name="図 34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CE416EC6-724A-1B1F-5A46-F00B7A3B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7" t="16871" r="49257" b="80684"/>
            <a:stretch/>
          </p:blipFill>
          <p:spPr>
            <a:xfrm>
              <a:off x="767694" y="5252653"/>
              <a:ext cx="429058" cy="9338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ED78EED7-405B-41F4-7A9E-0E9D207CE020}"/>
              </a:ext>
            </a:extLst>
          </p:cNvPr>
          <p:cNvGrpSpPr/>
          <p:nvPr/>
        </p:nvGrpSpPr>
        <p:grpSpPr>
          <a:xfrm>
            <a:off x="282742" y="7807546"/>
            <a:ext cx="1935126" cy="893113"/>
            <a:chOff x="302801" y="5288185"/>
            <a:chExt cx="1935126" cy="893113"/>
          </a:xfrm>
        </p:grpSpPr>
        <p:sp>
          <p:nvSpPr>
            <p:cNvPr id="10" name="角丸四角形 9">
              <a:extLst>
                <a:ext uri="{FF2B5EF4-FFF2-40B4-BE49-F238E27FC236}">
                  <a16:creationId xmlns:a16="http://schemas.microsoft.com/office/drawing/2014/main" id="{9E6D39D8-4235-4948-8F57-0EA480D981F0}"/>
                </a:ext>
              </a:extLst>
            </p:cNvPr>
            <p:cNvSpPr/>
            <p:nvPr/>
          </p:nvSpPr>
          <p:spPr>
            <a:xfrm>
              <a:off x="362841" y="5372788"/>
              <a:ext cx="1875086" cy="808510"/>
            </a:xfrm>
            <a:prstGeom prst="roundRect">
              <a:avLst>
                <a:gd name="adj" fmla="val 7460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1" name="円/楕円 20">
              <a:extLst>
                <a:ext uri="{FF2B5EF4-FFF2-40B4-BE49-F238E27FC236}">
                  <a16:creationId xmlns:a16="http://schemas.microsoft.com/office/drawing/2014/main" id="{C27D5C62-13C9-BE4F-97F7-EE41188C6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801" y="5288185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5</a:t>
              </a:r>
            </a:p>
          </p:txBody>
        </p:sp>
      </p:grpSp>
      <p:pic>
        <p:nvPicPr>
          <p:cNvPr id="59" name="図 58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32901F30-599F-7417-1C6F-3E61D9243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25043" r="-116" b="26225"/>
          <a:stretch/>
        </p:blipFill>
        <p:spPr>
          <a:xfrm>
            <a:off x="2524386" y="7207234"/>
            <a:ext cx="1892826" cy="19963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E0648EB5-B58F-4E1D-780C-7AA5B24FFAA8}"/>
              </a:ext>
            </a:extLst>
          </p:cNvPr>
          <p:cNvGrpSpPr/>
          <p:nvPr/>
        </p:nvGrpSpPr>
        <p:grpSpPr>
          <a:xfrm>
            <a:off x="3363938" y="8363162"/>
            <a:ext cx="713134" cy="291323"/>
            <a:chOff x="3398785" y="6246129"/>
            <a:chExt cx="713134" cy="291323"/>
          </a:xfrm>
        </p:grpSpPr>
        <p:sp>
          <p:nvSpPr>
            <p:cNvPr id="30" name="角丸四角形 29">
              <a:extLst>
                <a:ext uri="{FF2B5EF4-FFF2-40B4-BE49-F238E27FC236}">
                  <a16:creationId xmlns:a16="http://schemas.microsoft.com/office/drawing/2014/main" id="{B3A0AEB8-3E8A-8A46-A6A7-D23A83FE48BA}"/>
                </a:ext>
              </a:extLst>
            </p:cNvPr>
            <p:cNvSpPr/>
            <p:nvPr/>
          </p:nvSpPr>
          <p:spPr>
            <a:xfrm>
              <a:off x="3488785" y="6345300"/>
              <a:ext cx="623134" cy="192152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1" name="円/楕円 30">
              <a:extLst>
                <a:ext uri="{FF2B5EF4-FFF2-40B4-BE49-F238E27FC236}">
                  <a16:creationId xmlns:a16="http://schemas.microsoft.com/office/drawing/2014/main" id="{24AFDC6D-C50C-6C44-92AC-60A1ADFE79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98785" y="6246129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6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pic>
        <p:nvPicPr>
          <p:cNvPr id="5" name="図 4" descr="背景パターン&#10;&#10;自動的に生成された説明">
            <a:extLst>
              <a:ext uri="{FF2B5EF4-FFF2-40B4-BE49-F238E27FC236}">
                <a16:creationId xmlns:a16="http://schemas.microsoft.com/office/drawing/2014/main" id="{8C5F0624-B494-6EB9-259E-C46239AB0B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5711" r="-42" b="64563"/>
          <a:stretch/>
        </p:blipFill>
        <p:spPr>
          <a:xfrm>
            <a:off x="2535790" y="2087621"/>
            <a:ext cx="1870018" cy="12030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角丸四角形 6">
            <a:extLst>
              <a:ext uri="{FF2B5EF4-FFF2-40B4-BE49-F238E27FC236}">
                <a16:creationId xmlns:a16="http://schemas.microsoft.com/office/drawing/2014/main" id="{6ADA878C-15FF-9D95-AC69-3530FED7CDA4}"/>
              </a:ext>
            </a:extLst>
          </p:cNvPr>
          <p:cNvSpPr/>
          <p:nvPr/>
        </p:nvSpPr>
        <p:spPr>
          <a:xfrm>
            <a:off x="3483079" y="2642531"/>
            <a:ext cx="395902" cy="438261"/>
          </a:xfrm>
          <a:prstGeom prst="roundRect">
            <a:avLst>
              <a:gd name="adj" fmla="val 16195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19A8F794-D45A-8947-FD98-08F24BE752B0}"/>
              </a:ext>
            </a:extLst>
          </p:cNvPr>
          <p:cNvSpPr>
            <a:spLocks noChangeAspect="1"/>
          </p:cNvSpPr>
          <p:nvPr/>
        </p:nvSpPr>
        <p:spPr>
          <a:xfrm>
            <a:off x="3380799" y="254122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矢印: 下 31">
            <a:extLst>
              <a:ext uri="{FF2B5EF4-FFF2-40B4-BE49-F238E27FC236}">
                <a16:creationId xmlns:a16="http://schemas.microsoft.com/office/drawing/2014/main" id="{457A4965-5A11-BDFF-415B-E688D0C7C1DD}"/>
              </a:ext>
            </a:extLst>
          </p:cNvPr>
          <p:cNvSpPr/>
          <p:nvPr/>
        </p:nvSpPr>
        <p:spPr>
          <a:xfrm rot="16200000" flipV="1">
            <a:off x="2230780" y="5689309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1866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パソコンの画面&#10;&#10;自動的に生成された説明">
            <a:extLst>
              <a:ext uri="{FF2B5EF4-FFF2-40B4-BE49-F238E27FC236}">
                <a16:creationId xmlns:a16="http://schemas.microsoft.com/office/drawing/2014/main" id="{81F81CC3-2A5D-872B-8595-6DDB22C26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66" y="1098653"/>
            <a:ext cx="1505861" cy="2671828"/>
          </a:xfrm>
          <a:prstGeom prst="rect">
            <a:avLst/>
          </a:prstGeom>
        </p:spPr>
      </p:pic>
      <p:pic>
        <p:nvPicPr>
          <p:cNvPr id="10" name="図 9" descr="モニター画面に映る文字&#10;&#10;自動的に生成された説明">
            <a:extLst>
              <a:ext uri="{FF2B5EF4-FFF2-40B4-BE49-F238E27FC236}">
                <a16:creationId xmlns:a16="http://schemas.microsoft.com/office/drawing/2014/main" id="{14D39C6A-A48A-AFB5-DF7B-9D258E8C9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18" y="1086073"/>
            <a:ext cx="1521562" cy="2699684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BC3C9E-75DD-6802-6A02-2D4BB74085B0}"/>
              </a:ext>
            </a:extLst>
          </p:cNvPr>
          <p:cNvSpPr txBox="1"/>
          <p:nvPr/>
        </p:nvSpPr>
        <p:spPr>
          <a:xfrm>
            <a:off x="1831437" y="6830515"/>
            <a:ext cx="14767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100" dirty="0">
                <a:solidFill>
                  <a:schemeClr val="accent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[</a:t>
            </a:r>
            <a:r>
              <a:rPr kumimoji="1" lang="ja-JP" altLang="en-US" sz="1100">
                <a:solidFill>
                  <a:schemeClr val="accent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ワークフロー</a:t>
            </a:r>
            <a:r>
              <a:rPr kumimoji="1" lang="en-US" altLang="ja-JP" sz="1100" dirty="0">
                <a:solidFill>
                  <a:schemeClr val="accent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]</a:t>
            </a:r>
          </a:p>
        </p:txBody>
      </p:sp>
      <p:pic>
        <p:nvPicPr>
          <p:cNvPr id="35" name="図 34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45290BF-0D73-1C04-CFD1-6E85884A31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3" b="17246"/>
          <a:stretch/>
        </p:blipFill>
        <p:spPr>
          <a:xfrm>
            <a:off x="425647" y="4511809"/>
            <a:ext cx="1325032" cy="20498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E554549-C7DD-0B4F-9D4C-E8B574E66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モバイル版アプリ②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B7E4B64-383B-B3E7-F35C-524EB7E13186}"/>
              </a:ext>
            </a:extLst>
          </p:cNvPr>
          <p:cNvSpPr/>
          <p:nvPr/>
        </p:nvSpPr>
        <p:spPr>
          <a:xfrm>
            <a:off x="369837" y="3723769"/>
            <a:ext cx="6093247" cy="59619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社内のコミュニケーションに活用する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D27CAC59-8D64-BD1F-41E4-BA234EF0A37A}"/>
              </a:ext>
            </a:extLst>
          </p:cNvPr>
          <p:cNvSpPr/>
          <p:nvPr/>
        </p:nvSpPr>
        <p:spPr>
          <a:xfrm>
            <a:off x="333375" y="6679712"/>
            <a:ext cx="6093247" cy="59619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申請・決裁をする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7" name="図 1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0EBAB6C-8CAC-0E65-17AD-D113FCD748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7486" r="-58" b="19593"/>
          <a:stretch/>
        </p:blipFill>
        <p:spPr>
          <a:xfrm>
            <a:off x="404886" y="7481771"/>
            <a:ext cx="1295378" cy="20442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2" name="角丸四角形 31">
            <a:extLst>
              <a:ext uri="{FF2B5EF4-FFF2-40B4-BE49-F238E27FC236}">
                <a16:creationId xmlns:a16="http://schemas.microsoft.com/office/drawing/2014/main" id="{1814CC0E-340A-B200-0458-3071CF6DB3E3}"/>
              </a:ext>
            </a:extLst>
          </p:cNvPr>
          <p:cNvSpPr/>
          <p:nvPr/>
        </p:nvSpPr>
        <p:spPr>
          <a:xfrm>
            <a:off x="3680130" y="7170098"/>
            <a:ext cx="517086" cy="2116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>
                <a:solidFill>
                  <a:schemeClr val="accent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決裁</a:t>
            </a:r>
            <a:endParaRPr kumimoji="1" lang="ja-JP" altLang="en-US" sz="1100">
              <a:solidFill>
                <a:schemeClr val="accent3"/>
              </a:solidFill>
            </a:endParaRPr>
          </a:p>
        </p:txBody>
      </p:sp>
      <p:pic>
        <p:nvPicPr>
          <p:cNvPr id="13" name="図 1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5AEC236-145D-5F3D-D994-86449880BD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1" b="8646"/>
          <a:stretch/>
        </p:blipFill>
        <p:spPr>
          <a:xfrm>
            <a:off x="3287861" y="7470722"/>
            <a:ext cx="1301624" cy="20387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4" name="角丸四角形 19">
            <a:extLst>
              <a:ext uri="{FF2B5EF4-FFF2-40B4-BE49-F238E27FC236}">
                <a16:creationId xmlns:a16="http://schemas.microsoft.com/office/drawing/2014/main" id="{630B930D-8C58-750D-4EF1-226294DE0D29}"/>
              </a:ext>
            </a:extLst>
          </p:cNvPr>
          <p:cNvSpPr/>
          <p:nvPr/>
        </p:nvSpPr>
        <p:spPr>
          <a:xfrm>
            <a:off x="4642253" y="5007275"/>
            <a:ext cx="2016126" cy="1760268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コメント機能を活用し、社外でも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やりとりを進められます。</a:t>
            </a: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8" name="図 7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C6FF97C8-E4E8-6AC9-2BE2-8444428804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" t="11128" r="172" b="16793"/>
          <a:stretch/>
        </p:blipFill>
        <p:spPr>
          <a:xfrm>
            <a:off x="2702876" y="4507993"/>
            <a:ext cx="1313831" cy="20495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0" name="角丸四角形 39">
            <a:extLst>
              <a:ext uri="{FF2B5EF4-FFF2-40B4-BE49-F238E27FC236}">
                <a16:creationId xmlns:a16="http://schemas.microsoft.com/office/drawing/2014/main" id="{AAC882BF-AF2F-A335-5DB8-8E55CB4EE7AE}"/>
              </a:ext>
            </a:extLst>
          </p:cNvPr>
          <p:cNvSpPr/>
          <p:nvPr/>
        </p:nvSpPr>
        <p:spPr>
          <a:xfrm>
            <a:off x="3287861" y="9296827"/>
            <a:ext cx="1295480" cy="212666"/>
          </a:xfrm>
          <a:prstGeom prst="roundRect">
            <a:avLst>
              <a:gd name="adj" fmla="val 15649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1" name="角丸四角形 19">
            <a:extLst>
              <a:ext uri="{FF2B5EF4-FFF2-40B4-BE49-F238E27FC236}">
                <a16:creationId xmlns:a16="http://schemas.microsoft.com/office/drawing/2014/main" id="{665D40A5-494F-2C36-3B3A-AEF6029C4830}"/>
              </a:ext>
            </a:extLst>
          </p:cNvPr>
          <p:cNvSpPr/>
          <p:nvPr/>
        </p:nvSpPr>
        <p:spPr>
          <a:xfrm>
            <a:off x="4648835" y="8809366"/>
            <a:ext cx="2016126" cy="700127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プッシュ通知を受け取れるので、社外でもすばやく決裁できます。</a:t>
            </a: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720311F3-B90B-4B62-378A-B7727D2C05C4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3935601" y="8682883"/>
            <a:ext cx="858472" cy="613944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E250556-2FE3-5B7C-5D7D-068487BFE925}"/>
              </a:ext>
            </a:extLst>
          </p:cNvPr>
          <p:cNvSpPr/>
          <p:nvPr/>
        </p:nvSpPr>
        <p:spPr>
          <a:xfrm>
            <a:off x="4684341" y="8295893"/>
            <a:ext cx="2052910" cy="7059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360"/>
              </a:lnSpc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タップするだけで決裁できます。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2C487AF-F24A-DF66-A07A-B2698B07C2E4}"/>
              </a:ext>
            </a:extLst>
          </p:cNvPr>
          <p:cNvSpPr/>
          <p:nvPr/>
        </p:nvSpPr>
        <p:spPr>
          <a:xfrm>
            <a:off x="335813" y="679996"/>
            <a:ext cx="6093247" cy="59619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モバイル版アプリを使う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7E64AAB-B867-2BED-AA86-8C6B0B1C13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1120998"/>
            <a:ext cx="1490583" cy="2644720"/>
          </a:xfrm>
          <a:prstGeom prst="rect">
            <a:avLst/>
          </a:prstGeom>
        </p:spPr>
      </p:pic>
      <p:sp>
        <p:nvSpPr>
          <p:cNvPr id="44" name="角丸四角形 43">
            <a:extLst>
              <a:ext uri="{FF2B5EF4-FFF2-40B4-BE49-F238E27FC236}">
                <a16:creationId xmlns:a16="http://schemas.microsoft.com/office/drawing/2014/main" id="{5AFC483E-DBC7-4B09-840E-2FAC7376DF40}"/>
              </a:ext>
            </a:extLst>
          </p:cNvPr>
          <p:cNvSpPr/>
          <p:nvPr/>
        </p:nvSpPr>
        <p:spPr>
          <a:xfrm>
            <a:off x="1492688" y="7185813"/>
            <a:ext cx="517086" cy="2116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>
                <a:solidFill>
                  <a:schemeClr val="accent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</a:t>
            </a:r>
            <a:endParaRPr kumimoji="1" lang="ja-JP" altLang="en-US" sz="1100">
              <a:solidFill>
                <a:schemeClr val="accent3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A83D5A6-808D-1C08-CE6C-ACF3B58E8F43}"/>
              </a:ext>
            </a:extLst>
          </p:cNvPr>
          <p:cNvSpPr/>
          <p:nvPr/>
        </p:nvSpPr>
        <p:spPr>
          <a:xfrm>
            <a:off x="4648835" y="4189704"/>
            <a:ext cx="2009544" cy="749729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掲示やメッセージを送るカテゴリ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/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宛先や本文を登録します。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画像を添付できます。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D076631E-952F-27D5-BD0B-9E639FEF65AF}"/>
              </a:ext>
            </a:extLst>
          </p:cNvPr>
          <p:cNvSpPr/>
          <p:nvPr/>
        </p:nvSpPr>
        <p:spPr>
          <a:xfrm>
            <a:off x="464385" y="4693121"/>
            <a:ext cx="1220281" cy="1456010"/>
          </a:xfrm>
          <a:prstGeom prst="roundRect">
            <a:avLst>
              <a:gd name="adj" fmla="val 2085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0741044A-D608-E6A7-1620-02F63742B746}"/>
              </a:ext>
            </a:extLst>
          </p:cNvPr>
          <p:cNvSpPr/>
          <p:nvPr/>
        </p:nvSpPr>
        <p:spPr>
          <a:xfrm>
            <a:off x="464385" y="6209214"/>
            <a:ext cx="1220281" cy="328496"/>
          </a:xfrm>
          <a:prstGeom prst="roundRect">
            <a:avLst>
              <a:gd name="adj" fmla="val 4439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C325A7E0-C120-16B4-FA2D-FB82767BF471}"/>
              </a:ext>
            </a:extLst>
          </p:cNvPr>
          <p:cNvSpPr>
            <a:spLocks noChangeAspect="1"/>
          </p:cNvSpPr>
          <p:nvPr/>
        </p:nvSpPr>
        <p:spPr>
          <a:xfrm>
            <a:off x="2112960" y="521005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2" name="角丸四角形 41">
            <a:extLst>
              <a:ext uri="{FF2B5EF4-FFF2-40B4-BE49-F238E27FC236}">
                <a16:creationId xmlns:a16="http://schemas.microsoft.com/office/drawing/2014/main" id="{2AD69E3F-94F7-CC79-5E73-68853CBD2BBC}"/>
              </a:ext>
            </a:extLst>
          </p:cNvPr>
          <p:cNvSpPr/>
          <p:nvPr/>
        </p:nvSpPr>
        <p:spPr>
          <a:xfrm>
            <a:off x="2738743" y="4688970"/>
            <a:ext cx="1218808" cy="1431193"/>
          </a:xfrm>
          <a:prstGeom prst="roundRect">
            <a:avLst>
              <a:gd name="adj" fmla="val 3479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7" name="角丸四角形 46">
            <a:extLst>
              <a:ext uri="{FF2B5EF4-FFF2-40B4-BE49-F238E27FC236}">
                <a16:creationId xmlns:a16="http://schemas.microsoft.com/office/drawing/2014/main" id="{6E70EC72-3014-2A5E-2200-86D35D0B8394}"/>
              </a:ext>
            </a:extLst>
          </p:cNvPr>
          <p:cNvSpPr/>
          <p:nvPr/>
        </p:nvSpPr>
        <p:spPr>
          <a:xfrm>
            <a:off x="2748331" y="6226587"/>
            <a:ext cx="1220281" cy="328496"/>
          </a:xfrm>
          <a:prstGeom prst="roundRect">
            <a:avLst>
              <a:gd name="adj" fmla="val 4439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5471E5CB-CF9B-A2E5-D335-124A031E2D08}"/>
              </a:ext>
            </a:extLst>
          </p:cNvPr>
          <p:cNvSpPr/>
          <p:nvPr/>
        </p:nvSpPr>
        <p:spPr>
          <a:xfrm>
            <a:off x="4656760" y="7106378"/>
            <a:ext cx="2009544" cy="1447021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標題や部署を登録します。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申請内容を入力し、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[</a:t>
            </a:r>
            <a:r>
              <a:rPr lang="ja-JP" altLang="en-US" sz="1050">
                <a:solidFill>
                  <a:schemeClr val="accent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次へ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]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タップします。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経路を設定します。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[</a:t>
            </a:r>
            <a:r>
              <a:rPr lang="ja-JP" altLang="en-US" sz="1050">
                <a:solidFill>
                  <a:schemeClr val="accent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次へ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]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をタップして内容を確認し、申請します。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6AA51E0-FD5A-6A34-8784-C4F3F8E7A55B}"/>
              </a:ext>
            </a:extLst>
          </p:cNvPr>
          <p:cNvCxnSpPr>
            <a:cxnSpLocks/>
            <a:stCxn id="27" idx="2"/>
            <a:endCxn id="29" idx="3"/>
          </p:cNvCxnSpPr>
          <p:nvPr/>
        </p:nvCxnSpPr>
        <p:spPr>
          <a:xfrm flipH="1">
            <a:off x="1684666" y="5300055"/>
            <a:ext cx="428294" cy="121071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D563A09E-1E86-6576-739C-05F0D408909F}"/>
              </a:ext>
            </a:extLst>
          </p:cNvPr>
          <p:cNvCxnSpPr>
            <a:cxnSpLocks/>
            <a:stCxn id="27" idx="6"/>
            <a:endCxn id="42" idx="1"/>
          </p:cNvCxnSpPr>
          <p:nvPr/>
        </p:nvCxnSpPr>
        <p:spPr>
          <a:xfrm>
            <a:off x="2292960" y="5300055"/>
            <a:ext cx="445783" cy="104512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5" name="円/楕円 54">
            <a:extLst>
              <a:ext uri="{FF2B5EF4-FFF2-40B4-BE49-F238E27FC236}">
                <a16:creationId xmlns:a16="http://schemas.microsoft.com/office/drawing/2014/main" id="{B1AE7F22-20D6-D3F3-49A9-5534FEE70C14}"/>
              </a:ext>
            </a:extLst>
          </p:cNvPr>
          <p:cNvSpPr>
            <a:spLocks noChangeAspect="1"/>
          </p:cNvSpPr>
          <p:nvPr/>
        </p:nvSpPr>
        <p:spPr>
          <a:xfrm>
            <a:off x="2112960" y="6229681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7306BD38-68C3-CFEA-2B6A-5E10CF8749FF}"/>
              </a:ext>
            </a:extLst>
          </p:cNvPr>
          <p:cNvCxnSpPr>
            <a:cxnSpLocks/>
            <a:stCxn id="55" idx="2"/>
            <a:endCxn id="30" idx="3"/>
          </p:cNvCxnSpPr>
          <p:nvPr/>
        </p:nvCxnSpPr>
        <p:spPr>
          <a:xfrm flipH="1">
            <a:off x="1684666" y="6319681"/>
            <a:ext cx="428294" cy="53781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E9496A75-437C-86D1-9C94-316A44666EDF}"/>
              </a:ext>
            </a:extLst>
          </p:cNvPr>
          <p:cNvCxnSpPr>
            <a:cxnSpLocks/>
            <a:stCxn id="55" idx="6"/>
            <a:endCxn id="47" idx="1"/>
          </p:cNvCxnSpPr>
          <p:nvPr/>
        </p:nvCxnSpPr>
        <p:spPr>
          <a:xfrm>
            <a:off x="2292960" y="6319681"/>
            <a:ext cx="455371" cy="71154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4" name="図 63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DA0C2A00-E13E-A52F-0302-15EC39B392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6942" r="-137" b="20172"/>
          <a:stretch/>
        </p:blipFill>
        <p:spPr>
          <a:xfrm>
            <a:off x="1807863" y="7481771"/>
            <a:ext cx="1295920" cy="20442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7" name="角丸四角形 66">
            <a:extLst>
              <a:ext uri="{FF2B5EF4-FFF2-40B4-BE49-F238E27FC236}">
                <a16:creationId xmlns:a16="http://schemas.microsoft.com/office/drawing/2014/main" id="{DE683270-2B58-E346-5AB7-4CB5AF457DA6}"/>
              </a:ext>
            </a:extLst>
          </p:cNvPr>
          <p:cNvSpPr/>
          <p:nvPr/>
        </p:nvSpPr>
        <p:spPr>
          <a:xfrm>
            <a:off x="442435" y="8220755"/>
            <a:ext cx="1220281" cy="462128"/>
          </a:xfrm>
          <a:prstGeom prst="roundRect">
            <a:avLst>
              <a:gd name="adj" fmla="val 4146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8" name="角丸四角形 67">
            <a:extLst>
              <a:ext uri="{FF2B5EF4-FFF2-40B4-BE49-F238E27FC236}">
                <a16:creationId xmlns:a16="http://schemas.microsoft.com/office/drawing/2014/main" id="{438ED555-9AB8-1F91-6A42-B8D96115EB66}"/>
              </a:ext>
            </a:extLst>
          </p:cNvPr>
          <p:cNvSpPr/>
          <p:nvPr/>
        </p:nvSpPr>
        <p:spPr>
          <a:xfrm>
            <a:off x="442435" y="9038685"/>
            <a:ext cx="1220281" cy="470808"/>
          </a:xfrm>
          <a:prstGeom prst="roundRect">
            <a:avLst>
              <a:gd name="adj" fmla="val 4146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9" name="角丸四角形 68">
            <a:extLst>
              <a:ext uri="{FF2B5EF4-FFF2-40B4-BE49-F238E27FC236}">
                <a16:creationId xmlns:a16="http://schemas.microsoft.com/office/drawing/2014/main" id="{8ECD13E6-860C-13A2-8BFE-DA898B2B9DFE}"/>
              </a:ext>
            </a:extLst>
          </p:cNvPr>
          <p:cNvSpPr/>
          <p:nvPr/>
        </p:nvSpPr>
        <p:spPr>
          <a:xfrm>
            <a:off x="1847836" y="8188178"/>
            <a:ext cx="1215974" cy="1280899"/>
          </a:xfrm>
          <a:prstGeom prst="roundRect">
            <a:avLst>
              <a:gd name="adj" fmla="val 2585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0" name="円/楕円 69">
            <a:extLst>
              <a:ext uri="{FF2B5EF4-FFF2-40B4-BE49-F238E27FC236}">
                <a16:creationId xmlns:a16="http://schemas.microsoft.com/office/drawing/2014/main" id="{D92816FD-3AE6-BA6D-B646-B4E761916213}"/>
              </a:ext>
            </a:extLst>
          </p:cNvPr>
          <p:cNvSpPr>
            <a:spLocks noChangeAspect="1"/>
          </p:cNvSpPr>
          <p:nvPr/>
        </p:nvSpPr>
        <p:spPr>
          <a:xfrm>
            <a:off x="330302" y="8119701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1" name="円/楕円 70">
            <a:extLst>
              <a:ext uri="{FF2B5EF4-FFF2-40B4-BE49-F238E27FC236}">
                <a16:creationId xmlns:a16="http://schemas.microsoft.com/office/drawing/2014/main" id="{5C8AD77B-43B6-0C02-72FD-56AE25E91CD0}"/>
              </a:ext>
            </a:extLst>
          </p:cNvPr>
          <p:cNvSpPr>
            <a:spLocks noChangeAspect="1"/>
          </p:cNvSpPr>
          <p:nvPr/>
        </p:nvSpPr>
        <p:spPr>
          <a:xfrm>
            <a:off x="313830" y="8958302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2" name="円/楕円 71">
            <a:extLst>
              <a:ext uri="{FF2B5EF4-FFF2-40B4-BE49-F238E27FC236}">
                <a16:creationId xmlns:a16="http://schemas.microsoft.com/office/drawing/2014/main" id="{F58C47D6-A2D8-D6DE-B576-1BB82638D010}"/>
              </a:ext>
            </a:extLst>
          </p:cNvPr>
          <p:cNvSpPr>
            <a:spLocks noChangeAspect="1"/>
          </p:cNvSpPr>
          <p:nvPr/>
        </p:nvSpPr>
        <p:spPr>
          <a:xfrm>
            <a:off x="1741437" y="8098178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5" name="四角形吹き出し 24">
            <a:extLst>
              <a:ext uri="{FF2B5EF4-FFF2-40B4-BE49-F238E27FC236}">
                <a16:creationId xmlns:a16="http://schemas.microsoft.com/office/drawing/2014/main" id="{F7A3B614-0ADA-AC90-1728-AC4D771FF366}"/>
              </a:ext>
            </a:extLst>
          </p:cNvPr>
          <p:cNvSpPr/>
          <p:nvPr/>
        </p:nvSpPr>
        <p:spPr>
          <a:xfrm>
            <a:off x="5292211" y="2708909"/>
            <a:ext cx="1366168" cy="516614"/>
          </a:xfrm>
          <a:prstGeom prst="wedgeRectCallout">
            <a:avLst>
              <a:gd name="adj1" fmla="val -35563"/>
              <a:gd name="adj2" fmla="val -78680"/>
            </a:avLst>
          </a:prstGeom>
          <a:solidFill>
            <a:srgbClr val="FDD1EA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自分宛の通知をプッシュで受け取れます。</a:t>
            </a:r>
            <a:endParaRPr kumimoji="1" lang="ja-JP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四角形吹き出し 5">
            <a:extLst>
              <a:ext uri="{FF2B5EF4-FFF2-40B4-BE49-F238E27FC236}">
                <a16:creationId xmlns:a16="http://schemas.microsoft.com/office/drawing/2014/main" id="{3C6DDFF2-B1BF-A335-4346-F71761A3F014}"/>
              </a:ext>
            </a:extLst>
          </p:cNvPr>
          <p:cNvSpPr/>
          <p:nvPr/>
        </p:nvSpPr>
        <p:spPr>
          <a:xfrm>
            <a:off x="1011008" y="2728495"/>
            <a:ext cx="1366168" cy="515202"/>
          </a:xfrm>
          <a:prstGeom prst="wedgeRectCallout">
            <a:avLst>
              <a:gd name="adj1" fmla="val -34643"/>
              <a:gd name="adj2" fmla="val -75358"/>
            </a:avLst>
          </a:prstGeom>
          <a:solidFill>
            <a:srgbClr val="FDD1EA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その日の予定やお知らせが表示されます。</a:t>
            </a:r>
            <a:endParaRPr lang="en-US" altLang="ja-JP" sz="11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3" name="四角形吹き出し 22">
            <a:extLst>
              <a:ext uri="{FF2B5EF4-FFF2-40B4-BE49-F238E27FC236}">
                <a16:creationId xmlns:a16="http://schemas.microsoft.com/office/drawing/2014/main" id="{AC3EF34A-2DD0-3DF8-2821-9CF74B7B6C50}"/>
              </a:ext>
            </a:extLst>
          </p:cNvPr>
          <p:cNvSpPr/>
          <p:nvPr/>
        </p:nvSpPr>
        <p:spPr>
          <a:xfrm>
            <a:off x="3141952" y="2708737"/>
            <a:ext cx="1366168" cy="520318"/>
          </a:xfrm>
          <a:prstGeom prst="wedgeRectCallout">
            <a:avLst>
              <a:gd name="adj1" fmla="val -37830"/>
              <a:gd name="adj2" fmla="val -79210"/>
            </a:avLst>
          </a:prstGeom>
          <a:solidFill>
            <a:srgbClr val="FDD1EA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タップすると、各機能の画面が開きます。</a:t>
            </a:r>
            <a:endParaRPr lang="en-US" altLang="ja-JP" sz="11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3D756A2-27EC-D586-FDE7-5D133F99256A}"/>
              </a:ext>
            </a:extLst>
          </p:cNvPr>
          <p:cNvGrpSpPr/>
          <p:nvPr/>
        </p:nvGrpSpPr>
        <p:grpSpPr>
          <a:xfrm>
            <a:off x="537958" y="4186299"/>
            <a:ext cx="1100409" cy="261610"/>
            <a:chOff x="538849" y="4286566"/>
            <a:chExt cx="1100409" cy="26161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9CA0F1F-99E6-93B1-87BD-ED7E19AE110B}"/>
                </a:ext>
              </a:extLst>
            </p:cNvPr>
            <p:cNvSpPr txBox="1"/>
            <p:nvPr/>
          </p:nvSpPr>
          <p:spPr>
            <a:xfrm>
              <a:off x="538849" y="4286566"/>
              <a:ext cx="110040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1100" dirty="0">
                  <a:solidFill>
                    <a:schemeClr val="accent3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[</a:t>
              </a:r>
              <a:r>
                <a:rPr kumimoji="1" lang="ja-JP" altLang="en-US" sz="1100">
                  <a:solidFill>
                    <a:schemeClr val="accent3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　</a:t>
              </a:r>
              <a:r>
                <a:rPr kumimoji="1" lang="en-US" altLang="ja-JP" sz="1100" dirty="0">
                  <a:solidFill>
                    <a:schemeClr val="accent3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</a:t>
              </a:r>
              <a:r>
                <a:rPr kumimoji="1" lang="ja-JP" altLang="en-US" sz="1100">
                  <a:solidFill>
                    <a:schemeClr val="accent3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掲示板</a:t>
              </a:r>
              <a:r>
                <a:rPr kumimoji="1" lang="en-US" altLang="ja-JP" sz="1100" dirty="0">
                  <a:solidFill>
                    <a:schemeClr val="accent3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]</a:t>
              </a:r>
            </a:p>
          </p:txBody>
        </p:sp>
        <p:pic>
          <p:nvPicPr>
            <p:cNvPr id="31" name="図 30" descr="時計, 挿絵, 記号 が含まれている画像&#10;&#10;自動的に生成された説明">
              <a:extLst>
                <a:ext uri="{FF2B5EF4-FFF2-40B4-BE49-F238E27FC236}">
                  <a16:creationId xmlns:a16="http://schemas.microsoft.com/office/drawing/2014/main" id="{E729B37D-2338-B74D-EE02-9EA59A777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17" y="4334643"/>
              <a:ext cx="186265" cy="186265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2DD0021-5F4B-0B1E-9EB1-C1149C311D2C}"/>
              </a:ext>
            </a:extLst>
          </p:cNvPr>
          <p:cNvGrpSpPr/>
          <p:nvPr/>
        </p:nvGrpSpPr>
        <p:grpSpPr>
          <a:xfrm>
            <a:off x="2679662" y="4181141"/>
            <a:ext cx="1325032" cy="261610"/>
            <a:chOff x="2786316" y="4226148"/>
            <a:chExt cx="1325032" cy="261610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82D0FE51-B6EE-BBC0-2719-98EA70AEE9A0}"/>
                </a:ext>
              </a:extLst>
            </p:cNvPr>
            <p:cNvSpPr txBox="1"/>
            <p:nvPr/>
          </p:nvSpPr>
          <p:spPr>
            <a:xfrm>
              <a:off x="2786316" y="4226148"/>
              <a:ext cx="132503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1100" dirty="0">
                  <a:solidFill>
                    <a:schemeClr val="accent3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[</a:t>
              </a:r>
              <a:r>
                <a:rPr kumimoji="1" lang="ja-JP" altLang="en-US" sz="1100">
                  <a:solidFill>
                    <a:schemeClr val="accent3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　　</a:t>
              </a:r>
              <a:r>
                <a:rPr kumimoji="1" lang="en-US" altLang="ja-JP" sz="1100" dirty="0">
                  <a:solidFill>
                    <a:schemeClr val="accent3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</a:t>
              </a:r>
              <a:r>
                <a:rPr kumimoji="1" lang="ja-JP" altLang="en-US" sz="1100">
                  <a:solidFill>
                    <a:schemeClr val="accent3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メッセージ</a:t>
              </a:r>
              <a:r>
                <a:rPr kumimoji="1" lang="en-US" altLang="ja-JP" sz="1100" dirty="0">
                  <a:solidFill>
                    <a:schemeClr val="accent3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]</a:t>
              </a:r>
            </a:p>
          </p:txBody>
        </p:sp>
        <p:pic>
          <p:nvPicPr>
            <p:cNvPr id="39" name="図 38" descr="アイコン&#10;&#10;自動的に生成された説明">
              <a:extLst>
                <a:ext uri="{FF2B5EF4-FFF2-40B4-BE49-F238E27FC236}">
                  <a16:creationId xmlns:a16="http://schemas.microsoft.com/office/drawing/2014/main" id="{3768D6FD-83E9-9511-2039-8CEB1F4E4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700" y="4292308"/>
              <a:ext cx="165044" cy="164288"/>
            </a:xfrm>
            <a:prstGeom prst="rect">
              <a:avLst/>
            </a:prstGeom>
          </p:spPr>
        </p:pic>
      </p:grpSp>
      <p:pic>
        <p:nvPicPr>
          <p:cNvPr id="28" name="図 27" descr="アイコン&#10;&#10;自動的に生成された説明">
            <a:extLst>
              <a:ext uri="{FF2B5EF4-FFF2-40B4-BE49-F238E27FC236}">
                <a16:creationId xmlns:a16="http://schemas.microsoft.com/office/drawing/2014/main" id="{F5AA7447-D7E2-2F31-AF4B-4A8CE2CB2A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38" y="6883799"/>
            <a:ext cx="144016" cy="155041"/>
          </a:xfrm>
          <a:prstGeom prst="rect">
            <a:avLst/>
          </a:prstGeom>
        </p:spPr>
      </p:pic>
      <p:pic>
        <p:nvPicPr>
          <p:cNvPr id="60" name="図 59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C37A5007-0AA9-84D0-DBE0-9FB1A6D49D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29" y="5659725"/>
            <a:ext cx="1547036" cy="10425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FF81CC18-E34E-E0D1-5EAA-3C9EC779D6A9}"/>
              </a:ext>
            </a:extLst>
          </p:cNvPr>
          <p:cNvSpPr/>
          <p:nvPr/>
        </p:nvSpPr>
        <p:spPr>
          <a:xfrm>
            <a:off x="2864309" y="7488064"/>
            <a:ext cx="231474" cy="122716"/>
          </a:xfrm>
          <a:prstGeom prst="roundRect">
            <a:avLst>
              <a:gd name="adj" fmla="val 17083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B3C3ED69-0827-5FC6-F0D8-FB228F8E604C}"/>
              </a:ext>
            </a:extLst>
          </p:cNvPr>
          <p:cNvSpPr>
            <a:spLocks noChangeAspect="1"/>
          </p:cNvSpPr>
          <p:nvPr/>
        </p:nvSpPr>
        <p:spPr>
          <a:xfrm>
            <a:off x="2746497" y="7395070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388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46498C5-671E-DE49-8A5D-5CEE650F52E1}"/>
              </a:ext>
            </a:extLst>
          </p:cNvPr>
          <p:cNvGrpSpPr/>
          <p:nvPr/>
        </p:nvGrpSpPr>
        <p:grpSpPr>
          <a:xfrm>
            <a:off x="157419" y="4569310"/>
            <a:ext cx="6628865" cy="5185840"/>
            <a:chOff x="173561" y="4923664"/>
            <a:chExt cx="7308631" cy="5717629"/>
          </a:xfrm>
        </p:grpSpPr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DA4558D9-11AB-BC41-9C4B-BCF943BF76D0}"/>
                </a:ext>
              </a:extLst>
            </p:cNvPr>
            <p:cNvSpPr/>
            <p:nvPr/>
          </p:nvSpPr>
          <p:spPr>
            <a:xfrm>
              <a:off x="207371" y="8712884"/>
              <a:ext cx="2565148" cy="423036"/>
            </a:xfrm>
            <a:prstGeom prst="roundRect">
              <a:avLst>
                <a:gd name="adj" fmla="val 13537"/>
              </a:avLst>
            </a:prstGeom>
            <a:noFill/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lvl="0" algn="ctr"/>
              <a:r>
                <a:rPr lang="ja-JP" altLang="en-US" sz="1088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+mj-ea"/>
                  <a:ea typeface="+mj-ea"/>
                </a:rPr>
                <a:t>もっと詳しく知りたいときは？</a:t>
              </a:r>
              <a:r>
                <a:rPr lang="en-US" altLang="ja-JP" sz="1088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j-ea"/>
                  <a:ea typeface="+mj-ea"/>
                </a:rPr>
                <a:t>  </a:t>
              </a:r>
              <a:endParaRPr lang="ja-JP" altLang="en-US" sz="1088" b="1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6ED3832F-434F-B541-B7D6-79533D7AA16D}"/>
                </a:ext>
              </a:extLst>
            </p:cNvPr>
            <p:cNvSpPr txBox="1"/>
            <p:nvPr/>
          </p:nvSpPr>
          <p:spPr>
            <a:xfrm>
              <a:off x="365356" y="9135920"/>
              <a:ext cx="7116836" cy="27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28"/>
                <a:t>「サイボウズ </a:t>
              </a:r>
              <a:r>
                <a:rPr lang="en-US" altLang="ja-JP" sz="1028" dirty="0"/>
                <a:t>Office</a:t>
              </a:r>
              <a:r>
                <a:rPr lang="ja-JP" altLang="en-US" sz="1028"/>
                <a:t> ユーザーポータル」をご覧ください　</a:t>
              </a:r>
              <a:r>
                <a:rPr lang="en" altLang="ja-JP" sz="1028" dirty="0"/>
                <a:t>https://office-</a:t>
              </a:r>
              <a:r>
                <a:rPr lang="en" altLang="ja-JP" sz="1028" dirty="0" err="1"/>
                <a:t>users.cybozu.co.jp</a:t>
              </a:r>
              <a:r>
                <a:rPr lang="en" altLang="ja-JP" sz="1028" dirty="0"/>
                <a:t>/</a:t>
              </a:r>
              <a:r>
                <a:rPr lang="ja-JP" altLang="en-US" sz="1028"/>
                <a:t>　　</a:t>
              </a:r>
            </a:p>
          </p:txBody>
        </p: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C6DE1C2E-81B6-FD45-B587-AF3B3A6935EA}"/>
                </a:ext>
              </a:extLst>
            </p:cNvPr>
            <p:cNvCxnSpPr>
              <a:cxnSpLocks/>
            </p:cNvCxnSpPr>
            <p:nvPr/>
          </p:nvCxnSpPr>
          <p:spPr>
            <a:xfrm>
              <a:off x="268053" y="9057774"/>
              <a:ext cx="2326849" cy="0"/>
            </a:xfrm>
            <a:prstGeom prst="line">
              <a:avLst/>
            </a:prstGeom>
            <a:ln w="19050">
              <a:solidFill>
                <a:srgbClr val="43A2DC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9D3E90F2-1550-6A43-BF44-2F8D980D195A}"/>
                </a:ext>
              </a:extLst>
            </p:cNvPr>
            <p:cNvSpPr txBox="1"/>
            <p:nvPr/>
          </p:nvSpPr>
          <p:spPr>
            <a:xfrm>
              <a:off x="173561" y="9153090"/>
              <a:ext cx="390720" cy="27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028"/>
                <a:t>▶︎</a:t>
              </a:r>
            </a:p>
          </p:txBody>
        </p:sp>
        <p:pic>
          <p:nvPicPr>
            <p:cNvPr id="44" name="図 43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7AFA842-6F81-734E-8F3D-DE983397C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0876" y="4923664"/>
              <a:ext cx="2459511" cy="423036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05A5B430-8EBA-CB46-8B1B-89D1226E9FE5}"/>
                </a:ext>
              </a:extLst>
            </p:cNvPr>
            <p:cNvSpPr txBox="1"/>
            <p:nvPr/>
          </p:nvSpPr>
          <p:spPr>
            <a:xfrm>
              <a:off x="922513" y="10030837"/>
              <a:ext cx="5716234" cy="610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OG-U06-230829</a:t>
              </a:r>
            </a:p>
            <a:p>
              <a:pPr algn="ctr"/>
              <a:r>
                <a:rPr lang="en-US" altLang="ja-JP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※</a:t>
              </a:r>
              <a:r>
                <a:rPr lang="ja-JP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本カタログの記載事項は変更になる場合がございます。　</a:t>
              </a:r>
              <a:r>
                <a:rPr lang="en-US" altLang="ja-JP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[2023</a:t>
              </a:r>
              <a:r>
                <a:rPr lang="ja-JP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年</a:t>
              </a:r>
              <a:r>
                <a:rPr lang="en-US" altLang="ja-JP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8</a:t>
              </a:r>
              <a:r>
                <a:rPr lang="ja-JP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月現在</a:t>
              </a:r>
              <a:r>
                <a:rPr lang="en-US" altLang="ja-JP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]</a:t>
              </a:r>
            </a:p>
            <a:p>
              <a:pPr algn="ctr"/>
              <a:r>
                <a:rPr lang="en-US" altLang="ja-JP" sz="998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©Cybozu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0C1AB09-60E4-474D-AF5D-7A22325B697D}"/>
                </a:ext>
              </a:extLst>
            </p:cNvPr>
            <p:cNvSpPr txBox="1"/>
            <p:nvPr/>
          </p:nvSpPr>
          <p:spPr>
            <a:xfrm>
              <a:off x="365356" y="9455342"/>
              <a:ext cx="7116836" cy="27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28"/>
                <a:t> 製品に関するお問い合わせは、製品ウェブサイトをご覧ください　</a:t>
              </a:r>
              <a:r>
                <a:rPr lang="en" altLang="ja-JP" sz="1028" dirty="0"/>
                <a:t> https://</a:t>
              </a:r>
              <a:r>
                <a:rPr lang="en" altLang="ja-JP" sz="1028" dirty="0" err="1"/>
                <a:t>office.cybozu.co.jp</a:t>
              </a:r>
              <a:r>
                <a:rPr lang="en" altLang="ja-JP" sz="1028" dirty="0"/>
                <a:t>/ </a:t>
              </a:r>
              <a:r>
                <a:rPr lang="ja-JP" altLang="en-US" sz="1028"/>
                <a:t>　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CDE87EA9-DF47-B045-B3C6-1021B9C45838}"/>
                </a:ext>
              </a:extLst>
            </p:cNvPr>
            <p:cNvSpPr txBox="1"/>
            <p:nvPr/>
          </p:nvSpPr>
          <p:spPr>
            <a:xfrm>
              <a:off x="173561" y="9472512"/>
              <a:ext cx="390720" cy="27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028"/>
                <a:t>▶︎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576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F7277F5-D3C8-1242-8A51-E296E1EE0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トップページ①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F87CFCE-4050-7044-9A12-C4D6C4B3558B}"/>
              </a:ext>
            </a:extLst>
          </p:cNvPr>
          <p:cNvGrpSpPr/>
          <p:nvPr/>
        </p:nvGrpSpPr>
        <p:grpSpPr>
          <a:xfrm>
            <a:off x="308224" y="1745423"/>
            <a:ext cx="6245443" cy="3618687"/>
            <a:chOff x="308224" y="1745423"/>
            <a:chExt cx="6245443" cy="3618687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5BB5A94A-0C98-3C49-9A7A-99A74772E8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6331" b="17733"/>
            <a:stretch/>
          </p:blipFill>
          <p:spPr>
            <a:xfrm>
              <a:off x="308224" y="1745423"/>
              <a:ext cx="6245443" cy="361868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6" name="四角形吹き出し 5">
              <a:extLst>
                <a:ext uri="{FF2B5EF4-FFF2-40B4-BE49-F238E27FC236}">
                  <a16:creationId xmlns:a16="http://schemas.microsoft.com/office/drawing/2014/main" id="{2051C2AD-6F09-5E4B-A770-6A3551A2A340}"/>
                </a:ext>
              </a:extLst>
            </p:cNvPr>
            <p:cNvSpPr/>
            <p:nvPr/>
          </p:nvSpPr>
          <p:spPr>
            <a:xfrm>
              <a:off x="5425387" y="2077214"/>
              <a:ext cx="1025858" cy="264406"/>
            </a:xfrm>
            <a:prstGeom prst="wedgeRectCallout">
              <a:avLst>
                <a:gd name="adj1" fmla="val -64050"/>
                <a:gd name="adj2" fmla="val -45244"/>
              </a:avLst>
            </a:prstGeom>
            <a:solidFill>
              <a:srgbClr val="FDD1EA"/>
            </a:solidFill>
            <a:ln>
              <a:noFill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アプリ一覧</a:t>
              </a:r>
              <a:endParaRPr kumimoji="1"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7" name="四角形吹き出し 6">
              <a:extLst>
                <a:ext uri="{FF2B5EF4-FFF2-40B4-BE49-F238E27FC236}">
                  <a16:creationId xmlns:a16="http://schemas.microsoft.com/office/drawing/2014/main" id="{741F9467-FE65-F84B-AE05-082E44B987EC}"/>
                </a:ext>
              </a:extLst>
            </p:cNvPr>
            <p:cNvSpPr/>
            <p:nvPr/>
          </p:nvSpPr>
          <p:spPr>
            <a:xfrm>
              <a:off x="4175651" y="3889931"/>
              <a:ext cx="1433766" cy="534171"/>
            </a:xfrm>
            <a:prstGeom prst="wedgeRectCallout">
              <a:avLst>
                <a:gd name="adj1" fmla="val -36673"/>
                <a:gd name="adj2" fmla="val 64429"/>
              </a:avLst>
            </a:prstGeom>
            <a:solidFill>
              <a:srgbClr val="FDD1EA"/>
            </a:solidFill>
            <a:ln>
              <a:noFill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未読の最新情報が</a:t>
              </a:r>
              <a:endParaRPr kumimoji="1"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algn="ctr"/>
              <a:r>
                <a:rPr kumimoji="1" lang="ja-JP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集約されています</a:t>
              </a:r>
              <a:endParaRPr kumimoji="1"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8" name="四角形吹き出し 7">
              <a:extLst>
                <a:ext uri="{FF2B5EF4-FFF2-40B4-BE49-F238E27FC236}">
                  <a16:creationId xmlns:a16="http://schemas.microsoft.com/office/drawing/2014/main" id="{A290FEA6-4733-494C-9C57-B9411BD92D12}"/>
                </a:ext>
              </a:extLst>
            </p:cNvPr>
            <p:cNvSpPr/>
            <p:nvPr/>
          </p:nvSpPr>
          <p:spPr>
            <a:xfrm>
              <a:off x="405547" y="4832891"/>
              <a:ext cx="1872000" cy="484691"/>
            </a:xfrm>
            <a:prstGeom prst="wedgeRectCallout">
              <a:avLst>
                <a:gd name="adj1" fmla="val -2558"/>
                <a:gd name="adj2" fmla="val -65649"/>
              </a:avLst>
            </a:prstGeom>
            <a:solidFill>
              <a:srgbClr val="FDD1EA"/>
            </a:solidFill>
            <a:ln>
              <a:noFill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必要な情報</a:t>
              </a:r>
              <a:r>
                <a:rPr lang="ja-JP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を</a:t>
              </a:r>
              <a:r>
                <a:rPr kumimoji="1" lang="ja-JP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常に</a:t>
              </a:r>
              <a:r>
                <a:rPr kumimoji="1" lang="ja-JP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トップページに</a:t>
              </a:r>
              <a:r>
                <a:rPr kumimoji="1" lang="ja-JP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表示できます</a:t>
              </a:r>
              <a:endParaRPr kumimoji="1"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9" name="四角形吹き出し 8">
              <a:extLst>
                <a:ext uri="{FF2B5EF4-FFF2-40B4-BE49-F238E27FC236}">
                  <a16:creationId xmlns:a16="http://schemas.microsoft.com/office/drawing/2014/main" id="{7CFAFCFF-0100-2C49-877F-3026C44A7871}"/>
                </a:ext>
              </a:extLst>
            </p:cNvPr>
            <p:cNvSpPr/>
            <p:nvPr/>
          </p:nvSpPr>
          <p:spPr>
            <a:xfrm>
              <a:off x="3701708" y="2501153"/>
              <a:ext cx="2048030" cy="486661"/>
            </a:xfrm>
            <a:prstGeom prst="wedgeRectCallout">
              <a:avLst>
                <a:gd name="adj1" fmla="val -37511"/>
                <a:gd name="adj2" fmla="val -62608"/>
              </a:avLst>
            </a:prstGeom>
            <a:solidFill>
              <a:srgbClr val="FDD1EA"/>
            </a:solidFill>
            <a:ln>
              <a:noFill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全社連絡など、管理者からのお知らせが</a:t>
              </a:r>
              <a:r>
                <a:rPr kumimoji="1" lang="ja-JP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表示されます</a:t>
              </a:r>
              <a:endParaRPr kumimoji="1"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0" name="四角形吹き出し 9">
              <a:extLst>
                <a:ext uri="{FF2B5EF4-FFF2-40B4-BE49-F238E27FC236}">
                  <a16:creationId xmlns:a16="http://schemas.microsoft.com/office/drawing/2014/main" id="{D200F15A-B84C-944E-BA13-9830BEC24980}"/>
                </a:ext>
              </a:extLst>
            </p:cNvPr>
            <p:cNvSpPr/>
            <p:nvPr/>
          </p:nvSpPr>
          <p:spPr>
            <a:xfrm>
              <a:off x="1560438" y="3673328"/>
              <a:ext cx="1670963" cy="283079"/>
            </a:xfrm>
            <a:prstGeom prst="wedgeRectCallout">
              <a:avLst>
                <a:gd name="adj1" fmla="val -6086"/>
                <a:gd name="adj2" fmla="val -67795"/>
              </a:avLst>
            </a:prstGeom>
            <a:solidFill>
              <a:srgbClr val="FDD1EA"/>
            </a:solidFill>
            <a:ln>
              <a:noFill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1</a:t>
              </a:r>
              <a:r>
                <a:rPr lang="ja-JP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週間のスケジュール</a:t>
              </a:r>
              <a:endParaRPr kumimoji="1"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7454FDF-851A-7F44-A6E2-649F91B77905}"/>
              </a:ext>
            </a:extLst>
          </p:cNvPr>
          <p:cNvSpPr/>
          <p:nvPr/>
        </p:nvSpPr>
        <p:spPr>
          <a:xfrm>
            <a:off x="267724" y="1478013"/>
            <a:ext cx="6329926" cy="241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kumimoji="1"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トップページ概観</a:t>
            </a:r>
            <a:endParaRPr kumimoji="1"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0067C42-D960-0C4C-8FCE-8A5329BCA071}"/>
              </a:ext>
            </a:extLst>
          </p:cNvPr>
          <p:cNvSpPr/>
          <p:nvPr/>
        </p:nvSpPr>
        <p:spPr>
          <a:xfrm>
            <a:off x="368300" y="5539942"/>
            <a:ext cx="6229350" cy="2479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アプリケーションを開く</a:t>
            </a:r>
            <a:endParaRPr kumimoji="1"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角丸四角形 19">
            <a:extLst>
              <a:ext uri="{FF2B5EF4-FFF2-40B4-BE49-F238E27FC236}">
                <a16:creationId xmlns:a16="http://schemas.microsoft.com/office/drawing/2014/main" id="{22CEC117-F31B-8E4C-86CF-DFFD94D69AAF}"/>
              </a:ext>
            </a:extLst>
          </p:cNvPr>
          <p:cNvSpPr/>
          <p:nvPr/>
        </p:nvSpPr>
        <p:spPr>
          <a:xfrm>
            <a:off x="4652964" y="7838751"/>
            <a:ext cx="2016124" cy="858665"/>
          </a:xfrm>
          <a:prstGeom prst="roundRect">
            <a:avLst>
              <a:gd name="adj" fmla="val 8198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060"/>
              </a:lnSpc>
            </a:pP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画面右上に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ある「アプリ一覧」からも、各アプリケーションのトップページに移動すること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kumimoji="1" lang="ja-JP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E420648-36BD-944A-8B59-871345540648}"/>
              </a:ext>
            </a:extLst>
          </p:cNvPr>
          <p:cNvSpPr txBox="1"/>
          <p:nvPr/>
        </p:nvSpPr>
        <p:spPr>
          <a:xfrm>
            <a:off x="368300" y="926402"/>
            <a:ext cx="622935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20"/>
              </a:lnSpc>
            </a:pP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トップページは、サイボウズ </a:t>
            </a:r>
            <a:r>
              <a:rPr lang="en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Office</a:t>
            </a: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にログインした直後に表示される画面です。</a:t>
            </a:r>
            <a:b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スケジュールや掲示板など、様々な機能に登録されている情報を集約して表示できます。</a:t>
            </a:r>
            <a:endParaRPr kumimoji="1" lang="ja-JP" altLang="en-US" sz="110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C35C379-B5B9-5F46-A750-F870AD4A0329}"/>
              </a:ext>
            </a:extLst>
          </p:cNvPr>
          <p:cNvGrpSpPr/>
          <p:nvPr/>
        </p:nvGrpSpPr>
        <p:grpSpPr>
          <a:xfrm>
            <a:off x="379850" y="5847752"/>
            <a:ext cx="3880000" cy="3534954"/>
            <a:chOff x="379850" y="5847752"/>
            <a:chExt cx="3880000" cy="3534954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91FB0B00-9D61-254B-8708-B0B478C34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850" y="6945987"/>
              <a:ext cx="3457349" cy="194270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3FB56B7E-79E0-724D-A3BF-188FAD7AC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887" y="5847752"/>
              <a:ext cx="3589748" cy="641324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3842958C-714E-BF4C-8427-05D75AB307DA}"/>
                </a:ext>
              </a:extLst>
            </p:cNvPr>
            <p:cNvSpPr/>
            <p:nvPr/>
          </p:nvSpPr>
          <p:spPr>
            <a:xfrm>
              <a:off x="1632479" y="6066452"/>
              <a:ext cx="2349155" cy="418058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C1B1C8C0-D28C-D247-811B-BA204F7B113C}"/>
                </a:ext>
              </a:extLst>
            </p:cNvPr>
            <p:cNvSpPr/>
            <p:nvPr/>
          </p:nvSpPr>
          <p:spPr>
            <a:xfrm>
              <a:off x="389651" y="6066451"/>
              <a:ext cx="660965" cy="41805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95C4A3F1-5481-2A4B-B12E-36D433D04520}"/>
                </a:ext>
              </a:extLst>
            </p:cNvPr>
            <p:cNvSpPr/>
            <p:nvPr/>
          </p:nvSpPr>
          <p:spPr>
            <a:xfrm>
              <a:off x="389651" y="5849037"/>
              <a:ext cx="3591983" cy="217415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角丸四角形 20">
              <a:extLst>
                <a:ext uri="{FF2B5EF4-FFF2-40B4-BE49-F238E27FC236}">
                  <a16:creationId xmlns:a16="http://schemas.microsoft.com/office/drawing/2014/main" id="{BC12658C-273A-6348-A403-1503B4FC411D}"/>
                </a:ext>
              </a:extLst>
            </p:cNvPr>
            <p:cNvSpPr/>
            <p:nvPr/>
          </p:nvSpPr>
          <p:spPr>
            <a:xfrm>
              <a:off x="1050616" y="6072776"/>
              <a:ext cx="581863" cy="411733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矢印: 下 31">
              <a:extLst>
                <a:ext uri="{FF2B5EF4-FFF2-40B4-BE49-F238E27FC236}">
                  <a16:creationId xmlns:a16="http://schemas.microsoft.com/office/drawing/2014/main" id="{2B17D237-55CF-A148-A655-21042E8A4AFA}"/>
                </a:ext>
              </a:extLst>
            </p:cNvPr>
            <p:cNvSpPr/>
            <p:nvPr/>
          </p:nvSpPr>
          <p:spPr>
            <a:xfrm flipV="1">
              <a:off x="1967350" y="6638150"/>
              <a:ext cx="283621" cy="171283"/>
            </a:xfrm>
            <a:prstGeom prst="triangle">
              <a:avLst/>
            </a:prstGeom>
            <a:solidFill>
              <a:srgbClr val="A5A5A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角丸四角形 22">
              <a:extLst>
                <a:ext uri="{FF2B5EF4-FFF2-40B4-BE49-F238E27FC236}">
                  <a16:creationId xmlns:a16="http://schemas.microsoft.com/office/drawing/2014/main" id="{3BCF8F68-DA5F-6044-B2A0-5D46CE311A1E}"/>
                </a:ext>
              </a:extLst>
            </p:cNvPr>
            <p:cNvSpPr/>
            <p:nvPr/>
          </p:nvSpPr>
          <p:spPr>
            <a:xfrm>
              <a:off x="450206" y="6947499"/>
              <a:ext cx="1184788" cy="147851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3CAE7CBA-A42B-8342-8524-C94843A84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2635" y="7763962"/>
              <a:ext cx="2637215" cy="161874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5" name="円/楕円 24">
              <a:extLst>
                <a:ext uri="{FF2B5EF4-FFF2-40B4-BE49-F238E27FC236}">
                  <a16:creationId xmlns:a16="http://schemas.microsoft.com/office/drawing/2014/main" id="{5F07A9FB-0C06-7A41-8448-E93330539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222" y="6012342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en-US" altLang="ja-JP" sz="1050" dirty="0">
                  <a:solidFill>
                    <a:schemeClr val="bg1"/>
                  </a:solidFill>
                </a:rPr>
                <a:t>1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円/楕円 25">
              <a:extLst>
                <a:ext uri="{FF2B5EF4-FFF2-40B4-BE49-F238E27FC236}">
                  <a16:creationId xmlns:a16="http://schemas.microsoft.com/office/drawing/2014/main" id="{1FEB77ED-B57A-D841-83EB-794E1A76F7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7195" y="7182376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</a:rPr>
                <a:t>2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5674334A-719C-E44A-A3C8-1F5CAE0081FD}"/>
                </a:ext>
              </a:extLst>
            </p:cNvPr>
            <p:cNvCxnSpPr>
              <a:cxnSpLocks/>
              <a:stCxn id="26" idx="1"/>
              <a:endCxn id="23" idx="3"/>
            </p:cNvCxnSpPr>
            <p:nvPr/>
          </p:nvCxnSpPr>
          <p:spPr>
            <a:xfrm flipH="1" flipV="1">
              <a:off x="1634994" y="7021425"/>
              <a:ext cx="208561" cy="187311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D31B3CBA-AECA-E940-90C2-F72BC5FD2BD1}"/>
                </a:ext>
              </a:extLst>
            </p:cNvPr>
            <p:cNvCxnSpPr>
              <a:cxnSpLocks/>
              <a:endCxn id="26" idx="4"/>
            </p:cNvCxnSpPr>
            <p:nvPr/>
          </p:nvCxnSpPr>
          <p:spPr>
            <a:xfrm flipV="1">
              <a:off x="1817195" y="7362376"/>
              <a:ext cx="90000" cy="396479"/>
            </a:xfrm>
            <a:prstGeom prst="line">
              <a:avLst/>
            </a:prstGeom>
            <a:ln w="19050">
              <a:solidFill>
                <a:srgbClr val="FF0066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角丸四角形 28">
              <a:extLst>
                <a:ext uri="{FF2B5EF4-FFF2-40B4-BE49-F238E27FC236}">
                  <a16:creationId xmlns:a16="http://schemas.microsoft.com/office/drawing/2014/main" id="{FDFD9353-1ADC-614A-B4E4-3C2320B8FEC2}"/>
                </a:ext>
              </a:extLst>
            </p:cNvPr>
            <p:cNvSpPr/>
            <p:nvPr/>
          </p:nvSpPr>
          <p:spPr>
            <a:xfrm>
              <a:off x="1720061" y="7765007"/>
              <a:ext cx="1927654" cy="147488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C86ECD9B-2B44-C147-84CF-19B8FBCE089B}"/>
              </a:ext>
            </a:extLst>
          </p:cNvPr>
          <p:cNvSpPr/>
          <p:nvPr/>
        </p:nvSpPr>
        <p:spPr>
          <a:xfrm>
            <a:off x="4652963" y="5845202"/>
            <a:ext cx="2016125" cy="177209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buClr>
                <a:srgbClr val="FF0066"/>
              </a:buClr>
              <a:buSzPct val="120000"/>
              <a:buFont typeface="+mj-ea"/>
              <a:buAutoNum type="circleNumDbPlain"/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利用したいアプリケーションのアイコンをクリックすると、各アプリケーションのトップページに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移動します。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buClr>
                <a:srgbClr val="FF0066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buClr>
                <a:srgbClr val="FF0066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現在利用している機能や表示している内容を確認できます。</a:t>
            </a:r>
          </a:p>
          <a:p>
            <a:pPr marL="228600" indent="-228600">
              <a:lnSpc>
                <a:spcPts val="1360"/>
              </a:lnSpc>
              <a:buClr>
                <a:srgbClr val="FF0066"/>
              </a:buClr>
              <a:buSzPct val="120000"/>
              <a:buFont typeface="+mj-ea"/>
              <a:buAutoNum type="circleNumDbPlain"/>
            </a:pP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9872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54FC84-0E30-3A4E-8AFD-FF7588D9C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トップページ</a:t>
            </a:r>
            <a:r>
              <a:rPr lang="en-US" altLang="ja-JP" dirty="0"/>
              <a:t>②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420BA25-5844-504E-B431-48D851A78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3566847"/>
            <a:ext cx="3940991" cy="10272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36F789D-314D-F949-BB70-840215798FCF}"/>
              </a:ext>
            </a:extLst>
          </p:cNvPr>
          <p:cNvGrpSpPr>
            <a:grpSpLocks noChangeAspect="1"/>
          </p:cNvGrpSpPr>
          <p:nvPr/>
        </p:nvGrpSpPr>
        <p:grpSpPr>
          <a:xfrm>
            <a:off x="388354" y="1231584"/>
            <a:ext cx="3920937" cy="1707150"/>
            <a:chOff x="78718" y="1201872"/>
            <a:chExt cx="3940991" cy="1715881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233CA2CF-3AE0-9D4F-B0AA-030822375BB8}"/>
                </a:ext>
              </a:extLst>
            </p:cNvPr>
            <p:cNvGrpSpPr/>
            <p:nvPr/>
          </p:nvGrpSpPr>
          <p:grpSpPr>
            <a:xfrm>
              <a:off x="78718" y="1208710"/>
              <a:ext cx="3940991" cy="1709043"/>
              <a:chOff x="78718" y="1208710"/>
              <a:chExt cx="3940991" cy="1709043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0A7C174F-B7EA-A04A-9504-14D817AA9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718" y="1208710"/>
                <a:ext cx="3940991" cy="79329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B4BC7EC6-909D-A842-89E5-F0319691C2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3580"/>
              <a:stretch/>
            </p:blipFill>
            <p:spPr>
              <a:xfrm>
                <a:off x="78718" y="1973450"/>
                <a:ext cx="3940991" cy="944303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307C56E-1ED6-A640-94B0-DD54FA7D699F}"/>
                </a:ext>
              </a:extLst>
            </p:cNvPr>
            <p:cNvSpPr/>
            <p:nvPr/>
          </p:nvSpPr>
          <p:spPr>
            <a:xfrm>
              <a:off x="78718" y="1201872"/>
              <a:ext cx="3940991" cy="1715880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0E5C87E-84A5-324F-8E30-228A6B1870E9}"/>
              </a:ext>
            </a:extLst>
          </p:cNvPr>
          <p:cNvSpPr/>
          <p:nvPr/>
        </p:nvSpPr>
        <p:spPr>
          <a:xfrm>
            <a:off x="4652962" y="1232268"/>
            <a:ext cx="2016126" cy="1618069"/>
          </a:xfrm>
          <a:prstGeom prst="rect">
            <a:avLst/>
          </a:prstGeom>
          <a:noFill/>
          <a:ln w="6350">
            <a:noFill/>
            <a:prstDash val="soli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360"/>
              </a:lnSpc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自分に関係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がある未読の情報（自分が参加者になっている予定や、自分の組織の掲示など）が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表示されて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います。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3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360"/>
              </a:lnSpc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すると詳細ページに移動し、内容の確認やコメントの返信をすること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ができます。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56020E85-47D0-F347-8B1A-76D9A04BEE36}"/>
              </a:ext>
            </a:extLst>
          </p:cNvPr>
          <p:cNvSpPr/>
          <p:nvPr/>
        </p:nvSpPr>
        <p:spPr>
          <a:xfrm>
            <a:off x="385877" y="1419205"/>
            <a:ext cx="3923414" cy="1519527"/>
          </a:xfrm>
          <a:prstGeom prst="roundRect">
            <a:avLst>
              <a:gd name="adj" fmla="val 4338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4B1F151-563C-6446-8A9B-B16B9104815B}"/>
              </a:ext>
            </a:extLst>
          </p:cNvPr>
          <p:cNvSpPr/>
          <p:nvPr/>
        </p:nvSpPr>
        <p:spPr>
          <a:xfrm>
            <a:off x="4652962" y="3547379"/>
            <a:ext cx="2016125" cy="810153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noFill/>
            <a:prstDash val="soli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360"/>
              </a:lnSpc>
              <a:buClr>
                <a:srgbClr val="FF0066"/>
              </a:buClr>
              <a:buFont typeface="Wingdings" pitchFamily="2" charset="2"/>
              <a:buChar char="l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最新情報は自動更新されません。新しい通知を取得したい場合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は、「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更新ボタン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C44D54F-40AD-9342-9A9A-B67E7F87594F}"/>
              </a:ext>
            </a:extLst>
          </p:cNvPr>
          <p:cNvGrpSpPr/>
          <p:nvPr/>
        </p:nvGrpSpPr>
        <p:grpSpPr>
          <a:xfrm>
            <a:off x="358699" y="5177351"/>
            <a:ext cx="3920937" cy="789257"/>
            <a:chOff x="358699" y="5177351"/>
            <a:chExt cx="3920937" cy="789257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DAC474B1-1A3F-D942-99D9-B98413CDD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699" y="5177351"/>
              <a:ext cx="3920937" cy="78925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6" name="角丸四角形 15">
              <a:extLst>
                <a:ext uri="{FF2B5EF4-FFF2-40B4-BE49-F238E27FC236}">
                  <a16:creationId xmlns:a16="http://schemas.microsoft.com/office/drawing/2014/main" id="{03557BB6-36BB-C742-95D8-74F48A5810EC}"/>
                </a:ext>
              </a:extLst>
            </p:cNvPr>
            <p:cNvSpPr/>
            <p:nvPr/>
          </p:nvSpPr>
          <p:spPr>
            <a:xfrm>
              <a:off x="3139716" y="5187502"/>
              <a:ext cx="597709" cy="153927"/>
            </a:xfrm>
            <a:prstGeom prst="roundRect">
              <a:avLst>
                <a:gd name="adj" fmla="val 12042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BF16B0D-8E27-3644-B89E-B614115F81E0}"/>
              </a:ext>
            </a:extLst>
          </p:cNvPr>
          <p:cNvSpPr/>
          <p:nvPr/>
        </p:nvSpPr>
        <p:spPr>
          <a:xfrm>
            <a:off x="4652962" y="5204192"/>
            <a:ext cx="2016125" cy="591806"/>
          </a:xfrm>
          <a:prstGeom prst="rect">
            <a:avLst/>
          </a:prstGeom>
          <a:noFill/>
          <a:ln w="6350">
            <a:noFill/>
            <a:prstDash val="soli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360"/>
              </a:lnSpc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すべての未読情報を表示したい場合は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、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未読</a:t>
            </a:r>
            <a:r>
              <a:rPr lang="ja-JP" altLang="en-US" sz="1050" dirty="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一覧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クリックします。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0F8D6A2-7064-2846-BE78-6D78CB5D78DB}"/>
              </a:ext>
            </a:extLst>
          </p:cNvPr>
          <p:cNvSpPr/>
          <p:nvPr/>
        </p:nvSpPr>
        <p:spPr>
          <a:xfrm>
            <a:off x="4652963" y="6287662"/>
            <a:ext cx="2016125" cy="2985818"/>
          </a:xfrm>
          <a:prstGeom prst="rect">
            <a:avLst/>
          </a:prstGeom>
          <a:noFill/>
          <a:ln w="6350">
            <a:noFill/>
            <a:prstDash val="soli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「未読」「既読」の切り替え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自分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に関係のあるすべての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情報と、自分宛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（＠自分）の情報を切り替えること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アプリケーション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ごとの未読件数が表示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されています。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rgbClr val="FF0066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未読の内容は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背景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が黄色で表示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されます。このページ上で返信や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リアクションをすることができます。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4201FB9-E237-5343-94D7-3D17578AF563}"/>
              </a:ext>
            </a:extLst>
          </p:cNvPr>
          <p:cNvSpPr/>
          <p:nvPr/>
        </p:nvSpPr>
        <p:spPr>
          <a:xfrm>
            <a:off x="260648" y="3267786"/>
            <a:ext cx="3906156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最新情報を更新する</a:t>
            </a:r>
            <a:endParaRPr kumimoji="1"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B43C169-BC9F-EA42-AB55-67DF3F630CF8}"/>
              </a:ext>
            </a:extLst>
          </p:cNvPr>
          <p:cNvGrpSpPr/>
          <p:nvPr/>
        </p:nvGrpSpPr>
        <p:grpSpPr>
          <a:xfrm>
            <a:off x="322844" y="6212316"/>
            <a:ext cx="3986446" cy="3103651"/>
            <a:chOff x="322844" y="6212316"/>
            <a:chExt cx="3986446" cy="3103651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36926615-BBB8-C641-8BBD-2383F496B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995" y="6212316"/>
              <a:ext cx="3898343" cy="310365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4" name="角丸四角形 23">
              <a:extLst>
                <a:ext uri="{FF2B5EF4-FFF2-40B4-BE49-F238E27FC236}">
                  <a16:creationId xmlns:a16="http://schemas.microsoft.com/office/drawing/2014/main" id="{B1E26F88-E9F6-DE4C-9153-CA33FB067890}"/>
                </a:ext>
              </a:extLst>
            </p:cNvPr>
            <p:cNvSpPr/>
            <p:nvPr/>
          </p:nvSpPr>
          <p:spPr>
            <a:xfrm>
              <a:off x="412844" y="6680608"/>
              <a:ext cx="1173640" cy="1645004"/>
            </a:xfrm>
            <a:prstGeom prst="roundRect">
              <a:avLst>
                <a:gd name="adj" fmla="val 3451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5" name="角丸四角形 24">
              <a:extLst>
                <a:ext uri="{FF2B5EF4-FFF2-40B4-BE49-F238E27FC236}">
                  <a16:creationId xmlns:a16="http://schemas.microsoft.com/office/drawing/2014/main" id="{E4DCC714-4ECC-C143-8908-B221320F5E9F}"/>
                </a:ext>
              </a:extLst>
            </p:cNvPr>
            <p:cNvSpPr/>
            <p:nvPr/>
          </p:nvSpPr>
          <p:spPr>
            <a:xfrm>
              <a:off x="1629332" y="6678244"/>
              <a:ext cx="2639005" cy="2580055"/>
            </a:xfrm>
            <a:prstGeom prst="roundRect">
              <a:avLst>
                <a:gd name="adj" fmla="val 1944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6" name="角丸四角形 25">
              <a:extLst>
                <a:ext uri="{FF2B5EF4-FFF2-40B4-BE49-F238E27FC236}">
                  <a16:creationId xmlns:a16="http://schemas.microsoft.com/office/drawing/2014/main" id="{9F182BDA-8831-AB41-B484-024CFD41384C}"/>
                </a:ext>
              </a:extLst>
            </p:cNvPr>
            <p:cNvSpPr/>
            <p:nvPr/>
          </p:nvSpPr>
          <p:spPr>
            <a:xfrm>
              <a:off x="412844" y="6400319"/>
              <a:ext cx="570136" cy="160547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B0C5687A-E3B6-4C4B-9C53-6A80D7EC645D}"/>
                </a:ext>
              </a:extLst>
            </p:cNvPr>
            <p:cNvSpPr/>
            <p:nvPr/>
          </p:nvSpPr>
          <p:spPr>
            <a:xfrm>
              <a:off x="1171069" y="6399378"/>
              <a:ext cx="826895" cy="162428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8" name="円/楕円 27">
              <a:extLst>
                <a:ext uri="{FF2B5EF4-FFF2-40B4-BE49-F238E27FC236}">
                  <a16:creationId xmlns:a16="http://schemas.microsoft.com/office/drawing/2014/main" id="{87B08A95-2BFF-F942-808D-180FF9EE85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844" y="6309378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1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9" name="円/楕円 28">
              <a:extLst>
                <a:ext uri="{FF2B5EF4-FFF2-40B4-BE49-F238E27FC236}">
                  <a16:creationId xmlns:a16="http://schemas.microsoft.com/office/drawing/2014/main" id="{BD60E366-FC2C-6B43-B087-A9F4468604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1069" y="6309378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2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0" name="円/楕円 29">
              <a:extLst>
                <a:ext uri="{FF2B5EF4-FFF2-40B4-BE49-F238E27FC236}">
                  <a16:creationId xmlns:a16="http://schemas.microsoft.com/office/drawing/2014/main" id="{C4E143AA-061C-B64B-B246-6E1AA3A8D8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844" y="7413110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3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1" name="円/楕円 30">
              <a:extLst>
                <a:ext uri="{FF2B5EF4-FFF2-40B4-BE49-F238E27FC236}">
                  <a16:creationId xmlns:a16="http://schemas.microsoft.com/office/drawing/2014/main" id="{729E2EF8-A711-6445-8B02-E4FA449161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9290" y="6614437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4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B539F83-0E52-BC43-BB29-FC0D1A0D1831}"/>
              </a:ext>
            </a:extLst>
          </p:cNvPr>
          <p:cNvSpPr/>
          <p:nvPr/>
        </p:nvSpPr>
        <p:spPr>
          <a:xfrm>
            <a:off x="365451" y="3892814"/>
            <a:ext cx="3943839" cy="7007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D577DE9B-20FF-1A4F-85A6-14F4B0A99FEC}"/>
              </a:ext>
            </a:extLst>
          </p:cNvPr>
          <p:cNvSpPr/>
          <p:nvPr/>
        </p:nvSpPr>
        <p:spPr>
          <a:xfrm>
            <a:off x="368300" y="3564677"/>
            <a:ext cx="2604308" cy="32596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DA871A7-E081-8D43-B6C1-38D5D57AE25D}"/>
              </a:ext>
            </a:extLst>
          </p:cNvPr>
          <p:cNvSpPr/>
          <p:nvPr/>
        </p:nvSpPr>
        <p:spPr>
          <a:xfrm>
            <a:off x="3214598" y="3563518"/>
            <a:ext cx="1094692" cy="3284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6" name="角丸四角形 35">
            <a:extLst>
              <a:ext uri="{FF2B5EF4-FFF2-40B4-BE49-F238E27FC236}">
                <a16:creationId xmlns:a16="http://schemas.microsoft.com/office/drawing/2014/main" id="{39438538-A3F2-5447-BE7E-ED7B60930837}"/>
              </a:ext>
            </a:extLst>
          </p:cNvPr>
          <p:cNvSpPr/>
          <p:nvPr/>
        </p:nvSpPr>
        <p:spPr>
          <a:xfrm>
            <a:off x="2978288" y="3662535"/>
            <a:ext cx="228560" cy="218352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E383B37-DEB0-2347-9095-89D549830AB0}"/>
              </a:ext>
            </a:extLst>
          </p:cNvPr>
          <p:cNvCxnSpPr>
            <a:cxnSpLocks/>
            <a:stCxn id="41" idx="2"/>
            <a:endCxn id="34" idx="1"/>
          </p:cNvCxnSpPr>
          <p:nvPr/>
        </p:nvCxnSpPr>
        <p:spPr>
          <a:xfrm flipH="1">
            <a:off x="3214598" y="3674461"/>
            <a:ext cx="1531020" cy="53268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03838061-CF5B-1648-B69B-6238999A76B3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3737425" y="5264466"/>
            <a:ext cx="1008826" cy="41251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39A0B6B-C5A3-254E-895D-A55F58D10176}"/>
              </a:ext>
            </a:extLst>
          </p:cNvPr>
          <p:cNvSpPr/>
          <p:nvPr/>
        </p:nvSpPr>
        <p:spPr>
          <a:xfrm>
            <a:off x="2972608" y="3563670"/>
            <a:ext cx="241990" cy="927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1" name="円/楕円 40">
            <a:extLst>
              <a:ext uri="{FF2B5EF4-FFF2-40B4-BE49-F238E27FC236}">
                <a16:creationId xmlns:a16="http://schemas.microsoft.com/office/drawing/2014/main" id="{A12525A2-313D-3645-B213-C25743684B46}"/>
              </a:ext>
            </a:extLst>
          </p:cNvPr>
          <p:cNvSpPr>
            <a:spLocks noChangeAspect="1"/>
          </p:cNvSpPr>
          <p:nvPr/>
        </p:nvSpPr>
        <p:spPr>
          <a:xfrm>
            <a:off x="4745618" y="3656461"/>
            <a:ext cx="35824" cy="36000"/>
          </a:xfrm>
          <a:prstGeom prst="ellipse">
            <a:avLst/>
          </a:prstGeom>
          <a:solidFill>
            <a:srgbClr val="FF0066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555F31E-4230-EE4F-AA90-4A7A7B156328}"/>
              </a:ext>
            </a:extLst>
          </p:cNvPr>
          <p:cNvSpPr txBox="1"/>
          <p:nvPr/>
        </p:nvSpPr>
        <p:spPr>
          <a:xfrm>
            <a:off x="4763530" y="31880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D43E8E39-AEC2-8A49-BD1E-91B0461BEF35}"/>
              </a:ext>
            </a:extLst>
          </p:cNvPr>
          <p:cNvSpPr/>
          <p:nvPr/>
        </p:nvSpPr>
        <p:spPr>
          <a:xfrm>
            <a:off x="267724" y="966697"/>
            <a:ext cx="6329926" cy="241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kumimoji="1"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最新情報を確認する</a:t>
            </a:r>
            <a:endParaRPr kumimoji="1"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FEACE988-FD3C-7346-8E1A-B5A7499D02D3}"/>
              </a:ext>
            </a:extLst>
          </p:cNvPr>
          <p:cNvSpPr/>
          <p:nvPr/>
        </p:nvSpPr>
        <p:spPr>
          <a:xfrm>
            <a:off x="260648" y="4839508"/>
            <a:ext cx="3906156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未読一覧を確認する</a:t>
            </a:r>
          </a:p>
        </p:txBody>
      </p:sp>
    </p:spTree>
    <p:extLst>
      <p:ext uri="{BB962C8B-B14F-4D97-AF65-F5344CB8AC3E}">
        <p14:creationId xmlns:p14="http://schemas.microsoft.com/office/powerpoint/2010/main" val="2927808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04B834-9123-884C-A1EB-E035C730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トップページ</a:t>
            </a:r>
            <a:r>
              <a:rPr kumimoji="1" lang="en-US" altLang="ja-JP" dirty="0"/>
              <a:t>③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01B615E-A4B7-1A4C-9B37-75381B3E0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13" y="7277429"/>
            <a:ext cx="4010335" cy="20284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B62495-A3F5-7644-A2DF-3B9070386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33" y="2689903"/>
            <a:ext cx="4020305" cy="21975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B63D28-A7B4-FE46-A9EF-E55BCA0214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51"/>
          <a:stretch/>
        </p:blipFill>
        <p:spPr>
          <a:xfrm>
            <a:off x="382845" y="6192758"/>
            <a:ext cx="3645877" cy="5960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68C51B8-BAEA-5C4D-A289-BE53B11BA0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21" t="14741" r="59873" b="70907"/>
          <a:stretch/>
        </p:blipFill>
        <p:spPr>
          <a:xfrm>
            <a:off x="374614" y="1256548"/>
            <a:ext cx="4003392" cy="10035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3CC8587-A917-EC47-81D7-0C01E49DE88C}"/>
              </a:ext>
            </a:extLst>
          </p:cNvPr>
          <p:cNvSpPr/>
          <p:nvPr/>
        </p:nvSpPr>
        <p:spPr>
          <a:xfrm>
            <a:off x="4663240" y="1167790"/>
            <a:ext cx="2005848" cy="112018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360"/>
              </a:lnSpc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画面左上のバナーにある検索窓を利用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して、「サイボウズ </a:t>
            </a:r>
            <a:r>
              <a:rPr kumimoji="1"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Office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」内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情報を、アプリケーション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を横断して検索すること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ができます。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FA807B7-E8FA-BF4B-9835-CE8BF8E08470}"/>
              </a:ext>
            </a:extLst>
          </p:cNvPr>
          <p:cNvSpPr/>
          <p:nvPr/>
        </p:nvSpPr>
        <p:spPr>
          <a:xfrm>
            <a:off x="374613" y="1557358"/>
            <a:ext cx="4003391" cy="7027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A97EF61A-AB6C-1C4D-9583-2CB2178EB21F}"/>
              </a:ext>
            </a:extLst>
          </p:cNvPr>
          <p:cNvSpPr/>
          <p:nvPr/>
        </p:nvSpPr>
        <p:spPr>
          <a:xfrm>
            <a:off x="2003942" y="1270692"/>
            <a:ext cx="2352546" cy="281287"/>
          </a:xfrm>
          <a:prstGeom prst="roundRect">
            <a:avLst>
              <a:gd name="adj" fmla="val 8402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D2C40689-851F-7E4C-968B-31AC08BF8584}"/>
              </a:ext>
            </a:extLst>
          </p:cNvPr>
          <p:cNvSpPr/>
          <p:nvPr/>
        </p:nvSpPr>
        <p:spPr>
          <a:xfrm>
            <a:off x="363833" y="3166601"/>
            <a:ext cx="4021115" cy="1720867"/>
          </a:xfrm>
          <a:prstGeom prst="roundRect">
            <a:avLst>
              <a:gd name="adj" fmla="val 3028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E79C48DE-72B8-B84B-978E-D029B6B677E7}"/>
              </a:ext>
            </a:extLst>
          </p:cNvPr>
          <p:cNvSpPr/>
          <p:nvPr/>
        </p:nvSpPr>
        <p:spPr>
          <a:xfrm>
            <a:off x="2280683" y="2845841"/>
            <a:ext cx="1844397" cy="134611"/>
          </a:xfrm>
          <a:prstGeom prst="roundRect">
            <a:avLst>
              <a:gd name="adj" fmla="val 26451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479E7FBA-5338-7146-AF61-0FAEB7AE4AAE}"/>
              </a:ext>
            </a:extLst>
          </p:cNvPr>
          <p:cNvSpPr/>
          <p:nvPr/>
        </p:nvSpPr>
        <p:spPr>
          <a:xfrm>
            <a:off x="3060292" y="6323206"/>
            <a:ext cx="928508" cy="325057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3780783-AB18-BA4C-9141-D3D51BA7BF33}"/>
              </a:ext>
            </a:extLst>
          </p:cNvPr>
          <p:cNvSpPr/>
          <p:nvPr/>
        </p:nvSpPr>
        <p:spPr>
          <a:xfrm>
            <a:off x="4616450" y="6193476"/>
            <a:ext cx="1944688" cy="596033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ts val="1360"/>
              </a:lnSpc>
              <a:buClr>
                <a:srgbClr val="FF0066"/>
              </a:buClr>
              <a:buFont typeface="Wingdings" pitchFamily="2" charset="2"/>
              <a:buChar char="l"/>
            </a:pP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詳細に条件を指定して検索したい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場合は、「</a:t>
            </a:r>
            <a:r>
              <a:rPr kumimoji="1" lang="ja-JP" altLang="en-US" sz="1050" dirty="0">
                <a:solidFill>
                  <a:srgbClr val="0070C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詳細検索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クリックします。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BD1A0C5-E571-C744-8BC3-1A55BAEEC025}"/>
              </a:ext>
            </a:extLst>
          </p:cNvPr>
          <p:cNvSpPr/>
          <p:nvPr/>
        </p:nvSpPr>
        <p:spPr>
          <a:xfrm>
            <a:off x="260648" y="5894167"/>
            <a:ext cx="3746248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詳細検索を利用する</a:t>
            </a:r>
            <a:endParaRPr kumimoji="1"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" name="角丸四角形 19">
            <a:extLst>
              <a:ext uri="{FF2B5EF4-FFF2-40B4-BE49-F238E27FC236}">
                <a16:creationId xmlns:a16="http://schemas.microsoft.com/office/drawing/2014/main" id="{FBFCF9C8-16D6-514E-A951-E846239C3C2C}"/>
              </a:ext>
            </a:extLst>
          </p:cNvPr>
          <p:cNvSpPr/>
          <p:nvPr/>
        </p:nvSpPr>
        <p:spPr>
          <a:xfrm>
            <a:off x="4663240" y="4130603"/>
            <a:ext cx="2005848" cy="1364201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掲示板などのアプリケーションでは、未読の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情報は黄色の背景で表示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されます。また、アイコンに「➡」が表示されている場合は、新しい未読のコメントがあることを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あらわしているので、忘れず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確認しましょう。</a:t>
            </a: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687F5AA5-8EDF-2540-89EB-6BA0D571F700}"/>
              </a:ext>
            </a:extLst>
          </p:cNvPr>
          <p:cNvSpPr/>
          <p:nvPr/>
        </p:nvSpPr>
        <p:spPr>
          <a:xfrm>
            <a:off x="523336" y="7941795"/>
            <a:ext cx="2371521" cy="259613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93A053C2-E974-A24B-9984-8F1B468C0133}"/>
              </a:ext>
            </a:extLst>
          </p:cNvPr>
          <p:cNvSpPr/>
          <p:nvPr/>
        </p:nvSpPr>
        <p:spPr>
          <a:xfrm>
            <a:off x="523336" y="8201409"/>
            <a:ext cx="3861612" cy="324605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BC813671-27AF-D743-9C5F-503E0400FD28}"/>
              </a:ext>
            </a:extLst>
          </p:cNvPr>
          <p:cNvSpPr/>
          <p:nvPr/>
        </p:nvSpPr>
        <p:spPr>
          <a:xfrm>
            <a:off x="3389796" y="9072662"/>
            <a:ext cx="625151" cy="172068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EFEE08-E7C1-9647-BDC3-5D88C13EDAC3}"/>
              </a:ext>
            </a:extLst>
          </p:cNvPr>
          <p:cNvSpPr/>
          <p:nvPr/>
        </p:nvSpPr>
        <p:spPr>
          <a:xfrm>
            <a:off x="260648" y="941544"/>
            <a:ext cx="3746248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「サイボウズ </a:t>
            </a: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Office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」内の情報を検索する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E760EFF4-B450-8743-A9C5-1595E8672C6D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4356488" y="1377889"/>
            <a:ext cx="388293" cy="33447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円/楕円 21">
            <a:extLst>
              <a:ext uri="{FF2B5EF4-FFF2-40B4-BE49-F238E27FC236}">
                <a16:creationId xmlns:a16="http://schemas.microsoft.com/office/drawing/2014/main" id="{97579C17-B0B2-E644-B6DE-EE3903924369}"/>
              </a:ext>
            </a:extLst>
          </p:cNvPr>
          <p:cNvSpPr>
            <a:spLocks noChangeAspect="1"/>
          </p:cNvSpPr>
          <p:nvPr/>
        </p:nvSpPr>
        <p:spPr>
          <a:xfrm>
            <a:off x="2157555" y="2823146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A0F1FAD1-10DA-E64D-B4E7-B177B6933895}"/>
              </a:ext>
            </a:extLst>
          </p:cNvPr>
          <p:cNvSpPr>
            <a:spLocks noChangeAspect="1"/>
          </p:cNvSpPr>
          <p:nvPr/>
        </p:nvSpPr>
        <p:spPr>
          <a:xfrm>
            <a:off x="274750" y="3925369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8E6F75E2-02E1-E449-A98F-52067BBD10E0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3988800" y="6305217"/>
            <a:ext cx="752248" cy="180518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円/楕円 24">
            <a:extLst>
              <a:ext uri="{FF2B5EF4-FFF2-40B4-BE49-F238E27FC236}">
                <a16:creationId xmlns:a16="http://schemas.microsoft.com/office/drawing/2014/main" id="{22533B03-BEB3-8A4F-8CF6-2DA2D0EB165D}"/>
              </a:ext>
            </a:extLst>
          </p:cNvPr>
          <p:cNvSpPr>
            <a:spLocks noChangeAspect="1"/>
          </p:cNvSpPr>
          <p:nvPr/>
        </p:nvSpPr>
        <p:spPr>
          <a:xfrm>
            <a:off x="440350" y="7981601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122CA29E-03CD-C84F-B233-4B034C966AE9}"/>
              </a:ext>
            </a:extLst>
          </p:cNvPr>
          <p:cNvSpPr>
            <a:spLocks noChangeAspect="1"/>
          </p:cNvSpPr>
          <p:nvPr/>
        </p:nvSpPr>
        <p:spPr>
          <a:xfrm>
            <a:off x="440350" y="8265309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8EE04BF7-BD09-474D-8A3A-B8DB78DC7CCD}"/>
              </a:ext>
            </a:extLst>
          </p:cNvPr>
          <p:cNvSpPr>
            <a:spLocks noChangeAspect="1"/>
          </p:cNvSpPr>
          <p:nvPr/>
        </p:nvSpPr>
        <p:spPr>
          <a:xfrm>
            <a:off x="3274342" y="9062870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8" name="矢印: 下 31">
            <a:extLst>
              <a:ext uri="{FF2B5EF4-FFF2-40B4-BE49-F238E27FC236}">
                <a16:creationId xmlns:a16="http://schemas.microsoft.com/office/drawing/2014/main" id="{02EAC3BC-CFF8-F34F-9596-2869BD0E2505}"/>
              </a:ext>
            </a:extLst>
          </p:cNvPr>
          <p:cNvSpPr/>
          <p:nvPr/>
        </p:nvSpPr>
        <p:spPr>
          <a:xfrm flipV="1">
            <a:off x="2234496" y="2390876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9" name="矢印: 下 31">
            <a:extLst>
              <a:ext uri="{FF2B5EF4-FFF2-40B4-BE49-F238E27FC236}">
                <a16:creationId xmlns:a16="http://schemas.microsoft.com/office/drawing/2014/main" id="{E627EBB6-6C14-2049-BF3C-2DBBC6747325}"/>
              </a:ext>
            </a:extLst>
          </p:cNvPr>
          <p:cNvSpPr/>
          <p:nvPr/>
        </p:nvSpPr>
        <p:spPr>
          <a:xfrm flipV="1">
            <a:off x="2240181" y="6952245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49A2BC5-ED9D-CC41-95B1-0C565CC5EA51}"/>
              </a:ext>
            </a:extLst>
          </p:cNvPr>
          <p:cNvSpPr/>
          <p:nvPr/>
        </p:nvSpPr>
        <p:spPr>
          <a:xfrm>
            <a:off x="4652964" y="2832754"/>
            <a:ext cx="2005848" cy="1390948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検索キーワードを入力して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検索する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各アプリケーション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ごとの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検索結果が表示されます。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5E056C1A-C0D5-2A40-86DA-DF10A37C6465}"/>
              </a:ext>
            </a:extLst>
          </p:cNvPr>
          <p:cNvSpPr/>
          <p:nvPr/>
        </p:nvSpPr>
        <p:spPr>
          <a:xfrm>
            <a:off x="4652963" y="7488181"/>
            <a:ext cx="2016125" cy="192931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検索文字列を入力します（スペースで区切って文字を入力する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と、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AND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検索が実行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されます）。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検索対象と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するアプリケーション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選択します。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検索する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 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802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41CE74-A715-3049-9FD7-0BFFA49B9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個人設定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84A00A4-2414-4C4C-A7A2-73EFB0F61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24"/>
          <a:stretch/>
        </p:blipFill>
        <p:spPr>
          <a:xfrm>
            <a:off x="368300" y="6270345"/>
            <a:ext cx="3981820" cy="32756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E9A72C9-3301-A84A-827E-FA0DA0FAC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5190580"/>
            <a:ext cx="3981820" cy="9999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6C13536-F236-9249-8F49-492B90180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11" y="2868688"/>
            <a:ext cx="3946230" cy="18421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834555F-20A0-1C48-A434-3D8E46D93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33" y="1660922"/>
            <a:ext cx="3465975" cy="9040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角丸四角形 6">
            <a:extLst>
              <a:ext uri="{FF2B5EF4-FFF2-40B4-BE49-F238E27FC236}">
                <a16:creationId xmlns:a16="http://schemas.microsoft.com/office/drawing/2014/main" id="{8CD1E5E3-97F8-D04C-942E-BAD89F415351}"/>
              </a:ext>
            </a:extLst>
          </p:cNvPr>
          <p:cNvSpPr/>
          <p:nvPr/>
        </p:nvSpPr>
        <p:spPr>
          <a:xfrm>
            <a:off x="4671681" y="3348579"/>
            <a:ext cx="2016124" cy="1758280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My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グループを追加する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、スケジュールやメッセージで、複数の参加者・宛先を簡単に入力できます。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My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グループは他のユーザーとは共有されません。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＜作成例＞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○○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年入社の同期グループ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○○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プロジェクト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のグループ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8BCC9576-3001-DC44-B44B-00906DC336EC}"/>
              </a:ext>
            </a:extLst>
          </p:cNvPr>
          <p:cNvSpPr/>
          <p:nvPr/>
        </p:nvSpPr>
        <p:spPr>
          <a:xfrm>
            <a:off x="1835330" y="2303017"/>
            <a:ext cx="955741" cy="231672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F7DEF366-C81E-E04F-A791-3AC040595095}"/>
              </a:ext>
            </a:extLst>
          </p:cNvPr>
          <p:cNvSpPr/>
          <p:nvPr/>
        </p:nvSpPr>
        <p:spPr>
          <a:xfrm>
            <a:off x="3645807" y="3888203"/>
            <a:ext cx="690134" cy="617388"/>
          </a:xfrm>
          <a:prstGeom prst="roundRect">
            <a:avLst>
              <a:gd name="adj" fmla="val 11772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71F340BB-5EBD-8F42-9BBB-6F4FA5A80C7A}"/>
              </a:ext>
            </a:extLst>
          </p:cNvPr>
          <p:cNvSpPr/>
          <p:nvPr/>
        </p:nvSpPr>
        <p:spPr>
          <a:xfrm>
            <a:off x="413657" y="5527289"/>
            <a:ext cx="627799" cy="204208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A4F84F-B444-5048-9814-3C60C0E6B96D}"/>
              </a:ext>
            </a:extLst>
          </p:cNvPr>
          <p:cNvSpPr/>
          <p:nvPr/>
        </p:nvSpPr>
        <p:spPr>
          <a:xfrm>
            <a:off x="4671681" y="5527289"/>
            <a:ext cx="1997407" cy="3934694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＋追加する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グループ名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グループ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に所属させるユーザーを選択し「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←追加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施設や組織を追加することもできます。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この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My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グループを「最初に表示するグループ」に設定したい場合はチェックをします（スケジュールやメッセージの宛先選択の際、最初に表示されるグループとして設定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されます）。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追加する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99D5785-3733-2645-A6EE-DB66305D0CD6}"/>
              </a:ext>
            </a:extLst>
          </p:cNvPr>
          <p:cNvSpPr/>
          <p:nvPr/>
        </p:nvSpPr>
        <p:spPr>
          <a:xfrm>
            <a:off x="260648" y="1376410"/>
            <a:ext cx="3732920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個人設定を変更する</a:t>
            </a:r>
            <a:endParaRPr kumimoji="1"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415628C-72B5-174C-AC5C-4A8B2DA448D8}"/>
              </a:ext>
            </a:extLst>
          </p:cNvPr>
          <p:cNvSpPr/>
          <p:nvPr/>
        </p:nvSpPr>
        <p:spPr>
          <a:xfrm>
            <a:off x="260648" y="4864972"/>
            <a:ext cx="3727210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My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グループを追加する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CBA6E7E8-6893-FE4C-882C-9E70CC7A9D05}"/>
              </a:ext>
            </a:extLst>
          </p:cNvPr>
          <p:cNvSpPr/>
          <p:nvPr/>
        </p:nvSpPr>
        <p:spPr>
          <a:xfrm>
            <a:off x="920441" y="6804800"/>
            <a:ext cx="1979017" cy="163948"/>
          </a:xfrm>
          <a:prstGeom prst="roundRect">
            <a:avLst>
              <a:gd name="adj" fmla="val 26371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2463BEC8-B285-9D42-A750-98D0E12339AE}"/>
              </a:ext>
            </a:extLst>
          </p:cNvPr>
          <p:cNvSpPr/>
          <p:nvPr/>
        </p:nvSpPr>
        <p:spPr>
          <a:xfrm>
            <a:off x="746975" y="6968748"/>
            <a:ext cx="3094533" cy="1143664"/>
          </a:xfrm>
          <a:prstGeom prst="roundRect">
            <a:avLst>
              <a:gd name="adj" fmla="val 6389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8D9E1F86-4133-0A40-AB05-22742D5DF893}"/>
              </a:ext>
            </a:extLst>
          </p:cNvPr>
          <p:cNvSpPr/>
          <p:nvPr/>
        </p:nvSpPr>
        <p:spPr>
          <a:xfrm>
            <a:off x="746975" y="8112412"/>
            <a:ext cx="3094533" cy="951652"/>
          </a:xfrm>
          <a:prstGeom prst="roundRect">
            <a:avLst>
              <a:gd name="adj" fmla="val 7710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82F36D60-642A-FE44-98DC-A15AB9B085EE}"/>
              </a:ext>
            </a:extLst>
          </p:cNvPr>
          <p:cNvSpPr/>
          <p:nvPr/>
        </p:nvSpPr>
        <p:spPr>
          <a:xfrm>
            <a:off x="518668" y="9067652"/>
            <a:ext cx="3182718" cy="176412"/>
          </a:xfrm>
          <a:prstGeom prst="roundRect">
            <a:avLst>
              <a:gd name="adj" fmla="val 29536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F7414E9B-92D4-1849-BAD2-A8AB11EC3735}"/>
              </a:ext>
            </a:extLst>
          </p:cNvPr>
          <p:cNvSpPr/>
          <p:nvPr/>
        </p:nvSpPr>
        <p:spPr>
          <a:xfrm>
            <a:off x="1925330" y="9345871"/>
            <a:ext cx="701218" cy="175210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BC94407-70A1-E145-94C6-9E715FD076CB}"/>
              </a:ext>
            </a:extLst>
          </p:cNvPr>
          <p:cNvSpPr txBox="1"/>
          <p:nvPr/>
        </p:nvSpPr>
        <p:spPr>
          <a:xfrm>
            <a:off x="375533" y="933078"/>
            <a:ext cx="6234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「個人設定」画面では、ユーザー情報の変更や、ユーザーごとの設定の変更が可能です。</a:t>
            </a:r>
          </a:p>
        </p:txBody>
      </p:sp>
      <p:sp>
        <p:nvSpPr>
          <p:cNvPr id="20" name="矢印: 下 31">
            <a:extLst>
              <a:ext uri="{FF2B5EF4-FFF2-40B4-BE49-F238E27FC236}">
                <a16:creationId xmlns:a16="http://schemas.microsoft.com/office/drawing/2014/main" id="{204DB587-2DD8-404A-BA42-65BDD577F876}"/>
              </a:ext>
            </a:extLst>
          </p:cNvPr>
          <p:cNvSpPr/>
          <p:nvPr/>
        </p:nvSpPr>
        <p:spPr>
          <a:xfrm flipV="1">
            <a:off x="1962198" y="2628924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018F36B8-0604-C34E-8514-19D53CEB6941}"/>
              </a:ext>
            </a:extLst>
          </p:cNvPr>
          <p:cNvSpPr>
            <a:spLocks noChangeAspect="1"/>
          </p:cNvSpPr>
          <p:nvPr/>
        </p:nvSpPr>
        <p:spPr>
          <a:xfrm>
            <a:off x="338668" y="5473580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0AD0F0E1-746E-0040-92BA-FA96F591457A}"/>
              </a:ext>
            </a:extLst>
          </p:cNvPr>
          <p:cNvSpPr>
            <a:spLocks noChangeAspect="1"/>
          </p:cNvSpPr>
          <p:nvPr/>
        </p:nvSpPr>
        <p:spPr>
          <a:xfrm>
            <a:off x="811724" y="6796774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09007481-8A9C-E745-A89E-BDBAD7D6E433}"/>
              </a:ext>
            </a:extLst>
          </p:cNvPr>
          <p:cNvSpPr>
            <a:spLocks noChangeAspect="1"/>
          </p:cNvSpPr>
          <p:nvPr/>
        </p:nvSpPr>
        <p:spPr>
          <a:xfrm>
            <a:off x="656468" y="7486029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14A0FA03-8836-AB42-9F44-8DF7A3BB7EF8}"/>
              </a:ext>
            </a:extLst>
          </p:cNvPr>
          <p:cNvSpPr>
            <a:spLocks noChangeAspect="1"/>
          </p:cNvSpPr>
          <p:nvPr/>
        </p:nvSpPr>
        <p:spPr>
          <a:xfrm>
            <a:off x="656468" y="8471793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620F5569-04D6-204E-89CE-F0D015A4A8A4}"/>
              </a:ext>
            </a:extLst>
          </p:cNvPr>
          <p:cNvSpPr>
            <a:spLocks noChangeAspect="1"/>
          </p:cNvSpPr>
          <p:nvPr/>
        </p:nvSpPr>
        <p:spPr>
          <a:xfrm>
            <a:off x="397237" y="9064064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5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18C5C0BA-CCE9-FE47-A8F3-961325315A68}"/>
              </a:ext>
            </a:extLst>
          </p:cNvPr>
          <p:cNvSpPr>
            <a:spLocks noChangeAspect="1"/>
          </p:cNvSpPr>
          <p:nvPr/>
        </p:nvSpPr>
        <p:spPr>
          <a:xfrm>
            <a:off x="1810406" y="9341080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6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724265AD-F4D3-284B-9E71-56E01739296A}"/>
              </a:ext>
            </a:extLst>
          </p:cNvPr>
          <p:cNvSpPr>
            <a:spLocks noChangeAspect="1"/>
          </p:cNvSpPr>
          <p:nvPr/>
        </p:nvSpPr>
        <p:spPr>
          <a:xfrm>
            <a:off x="1745330" y="233518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87CF8357-6682-3E42-828E-550D84E47628}"/>
              </a:ext>
            </a:extLst>
          </p:cNvPr>
          <p:cNvSpPr>
            <a:spLocks noChangeAspect="1"/>
          </p:cNvSpPr>
          <p:nvPr/>
        </p:nvSpPr>
        <p:spPr>
          <a:xfrm>
            <a:off x="3548283" y="4113768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0C67995A-AF11-1B43-B29D-667DE819F01F}"/>
              </a:ext>
            </a:extLst>
          </p:cNvPr>
          <p:cNvSpPr/>
          <p:nvPr/>
        </p:nvSpPr>
        <p:spPr>
          <a:xfrm>
            <a:off x="4652964" y="1676309"/>
            <a:ext cx="2016124" cy="1434211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画面右上に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あるユーザー名をクリック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し、「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個人設定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」を選択します。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設定内容を変更したいアプリケーションをクリックします。ここでは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en-US" altLang="ja-JP" sz="1050" dirty="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My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グループ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14E911FA-00F0-EF66-11FE-A5B6A7BA6C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5" t="1102" b="10569"/>
          <a:stretch/>
        </p:blipFill>
        <p:spPr>
          <a:xfrm>
            <a:off x="389710" y="1669624"/>
            <a:ext cx="3451797" cy="2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92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A08F49-4BBE-DA4B-80C7-5CF5261F6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デザイン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EE90D9D-9CFD-924B-8AED-34B84A549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20" y="3186582"/>
            <a:ext cx="4110555" cy="27221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5179910-27C2-AA49-9042-F61E2D8B9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91"/>
          <a:stretch/>
        </p:blipFill>
        <p:spPr>
          <a:xfrm>
            <a:off x="368300" y="6545940"/>
            <a:ext cx="4131812" cy="23143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7D6A3D2-0555-FB4E-B9A6-268FCBE127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42370"/>
          <a:stretch/>
        </p:blipFill>
        <p:spPr>
          <a:xfrm>
            <a:off x="366533" y="1255008"/>
            <a:ext cx="2340113" cy="1411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E78071DB-F499-074F-B203-2BF8B088C466}"/>
              </a:ext>
            </a:extLst>
          </p:cNvPr>
          <p:cNvSpPr/>
          <p:nvPr/>
        </p:nvSpPr>
        <p:spPr>
          <a:xfrm>
            <a:off x="511131" y="2191680"/>
            <a:ext cx="2026696" cy="221812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1E27E729-A31C-7C41-B19D-35947C9FB499}"/>
              </a:ext>
            </a:extLst>
          </p:cNvPr>
          <p:cNvSpPr/>
          <p:nvPr/>
        </p:nvSpPr>
        <p:spPr>
          <a:xfrm>
            <a:off x="2442882" y="3835270"/>
            <a:ext cx="304732" cy="135507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610B98CF-9400-3E44-94E5-C6D7BAC8288F}"/>
              </a:ext>
            </a:extLst>
          </p:cNvPr>
          <p:cNvSpPr/>
          <p:nvPr/>
        </p:nvSpPr>
        <p:spPr>
          <a:xfrm>
            <a:off x="2732441" y="4636546"/>
            <a:ext cx="792341" cy="634586"/>
          </a:xfrm>
          <a:prstGeom prst="roundRect">
            <a:avLst>
              <a:gd name="adj" fmla="val 7933"/>
            </a:avLst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B39E9A2-E6F3-AA4A-BF08-9CED30388238}"/>
              </a:ext>
            </a:extLst>
          </p:cNvPr>
          <p:cNvSpPr/>
          <p:nvPr/>
        </p:nvSpPr>
        <p:spPr>
          <a:xfrm>
            <a:off x="4652963" y="1255008"/>
            <a:ext cx="2016125" cy="735103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画面右上に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あるユーザー名をクリックし、「</a:t>
            </a:r>
            <a:r>
              <a:rPr lang="ja-JP" altLang="en-US" sz="1050" dirty="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デザインの変更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DF44B04-BD2B-EE4F-A0BF-16664D203AF4}"/>
              </a:ext>
            </a:extLst>
          </p:cNvPr>
          <p:cNvSpPr/>
          <p:nvPr/>
        </p:nvSpPr>
        <p:spPr>
          <a:xfrm>
            <a:off x="4652963" y="6565012"/>
            <a:ext cx="2016125" cy="329558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3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デザインが変更されます。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E070F00-EC3F-6B47-824A-9244AC91DB97}"/>
              </a:ext>
            </a:extLst>
          </p:cNvPr>
          <p:cNvSpPr/>
          <p:nvPr/>
        </p:nvSpPr>
        <p:spPr>
          <a:xfrm>
            <a:off x="260648" y="939034"/>
            <a:ext cx="3746248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デザインを変更する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6ECF11E6-50A2-0045-A40D-DF5A753D7010}"/>
              </a:ext>
            </a:extLst>
          </p:cNvPr>
          <p:cNvSpPr/>
          <p:nvPr/>
        </p:nvSpPr>
        <p:spPr>
          <a:xfrm>
            <a:off x="4657724" y="4131079"/>
            <a:ext cx="2011364" cy="821921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「カスタムテーマ」を選択する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と、お好みの画像をアップロードして背景画像に指定できます。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kumimoji="1" lang="ja-JP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矢印: 下 31">
            <a:extLst>
              <a:ext uri="{FF2B5EF4-FFF2-40B4-BE49-F238E27FC236}">
                <a16:creationId xmlns:a16="http://schemas.microsoft.com/office/drawing/2014/main" id="{EECC611A-3541-9742-A917-D3D729F974DD}"/>
              </a:ext>
            </a:extLst>
          </p:cNvPr>
          <p:cNvSpPr/>
          <p:nvPr/>
        </p:nvSpPr>
        <p:spPr>
          <a:xfrm flipV="1">
            <a:off x="1382668" y="2841053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矢印: 下 31">
            <a:extLst>
              <a:ext uri="{FF2B5EF4-FFF2-40B4-BE49-F238E27FC236}">
                <a16:creationId xmlns:a16="http://schemas.microsoft.com/office/drawing/2014/main" id="{D1DF028F-4C6C-254C-A08C-400C1590AF51}"/>
              </a:ext>
            </a:extLst>
          </p:cNvPr>
          <p:cNvSpPr/>
          <p:nvPr/>
        </p:nvSpPr>
        <p:spPr>
          <a:xfrm flipV="1">
            <a:off x="2301071" y="6138542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13DF0AE9-8DE6-EC4D-BA2D-EBB6FC3F23F3}"/>
              </a:ext>
            </a:extLst>
          </p:cNvPr>
          <p:cNvSpPr>
            <a:spLocks noChangeAspect="1"/>
          </p:cNvSpPr>
          <p:nvPr/>
        </p:nvSpPr>
        <p:spPr>
          <a:xfrm>
            <a:off x="400216" y="2212586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CF73FA7B-87E1-F348-A0F7-B59CA8CABAE3}"/>
              </a:ext>
            </a:extLst>
          </p:cNvPr>
          <p:cNvSpPr>
            <a:spLocks noChangeAspect="1"/>
          </p:cNvSpPr>
          <p:nvPr/>
        </p:nvSpPr>
        <p:spPr>
          <a:xfrm>
            <a:off x="1818830" y="4355152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9A890AE2-B63A-4E40-A00D-BBF4211ECC9E}"/>
              </a:ext>
            </a:extLst>
          </p:cNvPr>
          <p:cNvSpPr>
            <a:spLocks noChangeAspect="1"/>
          </p:cNvSpPr>
          <p:nvPr/>
        </p:nvSpPr>
        <p:spPr>
          <a:xfrm>
            <a:off x="4233853" y="670468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2221AA9-FB8F-F349-A32F-FA717060DF93}"/>
              </a:ext>
            </a:extLst>
          </p:cNvPr>
          <p:cNvCxnSpPr>
            <a:cxnSpLocks/>
            <a:stCxn id="7" idx="1"/>
            <a:endCxn id="16" idx="7"/>
          </p:cNvCxnSpPr>
          <p:nvPr/>
        </p:nvCxnSpPr>
        <p:spPr>
          <a:xfrm flipH="1">
            <a:off x="1972470" y="3903024"/>
            <a:ext cx="470412" cy="478488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6DE8DDB8-379A-5749-B21D-F374476C26D2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942885" y="4510331"/>
            <a:ext cx="789556" cy="443508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図 21">
            <a:extLst>
              <a:ext uri="{FF2B5EF4-FFF2-40B4-BE49-F238E27FC236}">
                <a16:creationId xmlns:a16="http://schemas.microsoft.com/office/drawing/2014/main" id="{1CF845DF-6CC7-2B40-B384-476F43B2C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989" y="7920055"/>
            <a:ext cx="3488145" cy="14276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30D74B9-8742-EB40-A44B-DB9461A9F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05" y="6542765"/>
            <a:ext cx="2109040" cy="1008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059C041-CDAF-3A43-87A9-5C60B63A0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4350" y="7920055"/>
            <a:ext cx="1690515" cy="17169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DA6CFE0-E0FF-5C4C-9222-B854A28280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638" t="22528" b="9506"/>
          <a:stretch/>
        </p:blipFill>
        <p:spPr>
          <a:xfrm>
            <a:off x="4657724" y="7920055"/>
            <a:ext cx="941409" cy="171693"/>
          </a:xfrm>
          <a:prstGeom prst="rect">
            <a:avLst/>
          </a:prstGeom>
        </p:spPr>
      </p:pic>
      <p:sp>
        <p:nvSpPr>
          <p:cNvPr id="26" name="角丸四角形 19">
            <a:extLst>
              <a:ext uri="{FF2B5EF4-FFF2-40B4-BE49-F238E27FC236}">
                <a16:creationId xmlns:a16="http://schemas.microsoft.com/office/drawing/2014/main" id="{172146F7-B45A-0643-A49C-1A29E818CE00}"/>
              </a:ext>
            </a:extLst>
          </p:cNvPr>
          <p:cNvSpPr/>
          <p:nvPr/>
        </p:nvSpPr>
        <p:spPr>
          <a:xfrm>
            <a:off x="2732441" y="4034948"/>
            <a:ext cx="792341" cy="586546"/>
          </a:xfrm>
          <a:prstGeom prst="roundRect">
            <a:avLst>
              <a:gd name="adj" fmla="val 7704"/>
            </a:avLst>
          </a:prstGeom>
          <a:noFill/>
          <a:ln w="19050">
            <a:solidFill>
              <a:srgbClr val="16A8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800" dirty="0">
              <a:solidFill>
                <a:srgbClr val="16A83B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A2ADD8D0-1740-4042-9F0E-4592BD5B5445}"/>
              </a:ext>
            </a:extLst>
          </p:cNvPr>
          <p:cNvSpPr/>
          <p:nvPr/>
        </p:nvSpPr>
        <p:spPr>
          <a:xfrm>
            <a:off x="4652963" y="3186582"/>
            <a:ext cx="2016125" cy="686340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設定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したいデザインを選択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し、「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変更する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8E8B164D-50B6-0988-2039-7278583115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9" t="-11262" r="1"/>
          <a:stretch/>
        </p:blipFill>
        <p:spPr>
          <a:xfrm>
            <a:off x="366533" y="1236743"/>
            <a:ext cx="2264367" cy="2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87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1E1FC7-E614-4D49-9124-C690B20B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スケジュール</a:t>
            </a:r>
            <a:r>
              <a:rPr kumimoji="1" lang="en-US" altLang="ja-JP" dirty="0"/>
              <a:t>①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19BAAC-5C3A-B94C-A811-E0B96C209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99" y="8397896"/>
            <a:ext cx="4210034" cy="8107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727DB29-4E90-D94A-9DF4-21E4401E5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68" y="4478320"/>
            <a:ext cx="3710870" cy="21659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BD8CF28-730E-6347-A2E7-D4F61024CD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685"/>
          <a:stretch/>
        </p:blipFill>
        <p:spPr>
          <a:xfrm>
            <a:off x="377067" y="1747823"/>
            <a:ext cx="4039715" cy="22870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91F7669-B405-AF4E-9411-0608586F3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67" y="7564081"/>
            <a:ext cx="4169419" cy="4510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角丸四角形 6">
            <a:extLst>
              <a:ext uri="{FF2B5EF4-FFF2-40B4-BE49-F238E27FC236}">
                <a16:creationId xmlns:a16="http://schemas.microsoft.com/office/drawing/2014/main" id="{33A76BDF-FDFB-8846-9DF5-551D2323077A}"/>
              </a:ext>
            </a:extLst>
          </p:cNvPr>
          <p:cNvSpPr/>
          <p:nvPr/>
        </p:nvSpPr>
        <p:spPr>
          <a:xfrm>
            <a:off x="400144" y="4501758"/>
            <a:ext cx="3623216" cy="234712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8119A20-1FBD-3E49-AC59-9D47C7432274}"/>
              </a:ext>
            </a:extLst>
          </p:cNvPr>
          <p:cNvSpPr/>
          <p:nvPr/>
        </p:nvSpPr>
        <p:spPr>
          <a:xfrm>
            <a:off x="4652962" y="4404044"/>
            <a:ext cx="2016125" cy="1071816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lnSpc>
                <a:spcPts val="1420"/>
              </a:lnSpc>
              <a:buClr>
                <a:srgbClr val="FF0066"/>
              </a:buClr>
              <a:buSzPct val="100000"/>
              <a:buFont typeface="Wingdings" pitchFamily="2" charset="2"/>
              <a:buChar char="l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タブをクリックすると、予定の表示方法を切り替えること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ができます。</a:t>
            </a:r>
            <a:r>
              <a:rPr kumimoji="1" lang="ja-JP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（</a:t>
            </a:r>
            <a:r>
              <a:rPr kumimoji="1"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グループ日／グループ週／個人</a:t>
            </a:r>
            <a:r>
              <a:rPr kumimoji="1" lang="ja-JP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日／個人週／個人</a:t>
            </a:r>
            <a:r>
              <a:rPr kumimoji="1"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月／個人年）</a:t>
            </a:r>
            <a:endParaRPr kumimoji="1" lang="en-US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40216B02-8593-0E49-B129-402AF4429D9A}"/>
              </a:ext>
            </a:extLst>
          </p:cNvPr>
          <p:cNvSpPr/>
          <p:nvPr/>
        </p:nvSpPr>
        <p:spPr>
          <a:xfrm>
            <a:off x="416542" y="7642257"/>
            <a:ext cx="1535972" cy="284734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DA5B114-BEBF-9744-AAA2-158D1A9C44A8}"/>
              </a:ext>
            </a:extLst>
          </p:cNvPr>
          <p:cNvSpPr/>
          <p:nvPr/>
        </p:nvSpPr>
        <p:spPr>
          <a:xfrm>
            <a:off x="4652964" y="7561256"/>
            <a:ext cx="2016124" cy="1856240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検索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したい文字列を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検索結果が表示されます。詳しく検索したい場合は「</a:t>
            </a:r>
            <a:r>
              <a:rPr lang="ja-JP" altLang="en-US" sz="1050">
                <a:solidFill>
                  <a:srgbClr val="0070C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詳細検索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」をクリックすると、条件を詳細に指定して検索できます。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E5707CC-A4A8-8645-BE77-DF6CF63BCE78}"/>
              </a:ext>
            </a:extLst>
          </p:cNvPr>
          <p:cNvSpPr/>
          <p:nvPr/>
        </p:nvSpPr>
        <p:spPr>
          <a:xfrm>
            <a:off x="260648" y="1454895"/>
            <a:ext cx="3719637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予定を表示する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32B860F-3B43-6F4D-9884-25E0B2530EFD}"/>
              </a:ext>
            </a:extLst>
          </p:cNvPr>
          <p:cNvSpPr/>
          <p:nvPr/>
        </p:nvSpPr>
        <p:spPr>
          <a:xfrm>
            <a:off x="260648" y="4183586"/>
            <a:ext cx="3731499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予定の表示方法を切り替える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673E32B-0473-464D-A6CE-5030A7CB34C5}"/>
              </a:ext>
            </a:extLst>
          </p:cNvPr>
          <p:cNvSpPr/>
          <p:nvPr/>
        </p:nvSpPr>
        <p:spPr>
          <a:xfrm>
            <a:off x="260648" y="7256691"/>
            <a:ext cx="3731500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予定を検索する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2AFC642C-44B2-BA40-B8A9-5D07177BFC67}"/>
              </a:ext>
            </a:extLst>
          </p:cNvPr>
          <p:cNvSpPr/>
          <p:nvPr/>
        </p:nvSpPr>
        <p:spPr>
          <a:xfrm>
            <a:off x="4027134" y="8393055"/>
            <a:ext cx="371628" cy="164484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" name="角丸四角形 19">
            <a:extLst>
              <a:ext uri="{FF2B5EF4-FFF2-40B4-BE49-F238E27FC236}">
                <a16:creationId xmlns:a16="http://schemas.microsoft.com/office/drawing/2014/main" id="{9EDB0ECF-9272-904E-9B6C-889381F66E47}"/>
              </a:ext>
            </a:extLst>
          </p:cNvPr>
          <p:cNvSpPr/>
          <p:nvPr/>
        </p:nvSpPr>
        <p:spPr>
          <a:xfrm>
            <a:off x="4652962" y="5871151"/>
            <a:ext cx="2016125" cy="954057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個人日／個人週の予定表示画面では、ドラッグ</a:t>
            </a:r>
            <a: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&amp;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ドロップで簡単に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予定を登録・変更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すること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42267F-527B-D040-B2A6-E08968C60D31}"/>
              </a:ext>
            </a:extLst>
          </p:cNvPr>
          <p:cNvSpPr txBox="1"/>
          <p:nvPr/>
        </p:nvSpPr>
        <p:spPr>
          <a:xfrm>
            <a:off x="377301" y="943984"/>
            <a:ext cx="604146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20"/>
              </a:lnSpc>
            </a:pPr>
            <a:r>
              <a:rPr lang="ja-JP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「スケジュール」は、予定を管理する機能です。ほかのユーザーと予定を共有したり、打ち合わせの予定に合わせて施設を予約したりもできます。</a:t>
            </a:r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A5B3A7BF-1F10-5A4C-8099-E3635D24D3CB}"/>
              </a:ext>
            </a:extLst>
          </p:cNvPr>
          <p:cNvSpPr>
            <a:spLocks noChangeAspect="1"/>
          </p:cNvSpPr>
          <p:nvPr/>
        </p:nvSpPr>
        <p:spPr>
          <a:xfrm>
            <a:off x="336452" y="7561256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1409BA70-4788-7346-8B45-F9AABA283550}"/>
              </a:ext>
            </a:extLst>
          </p:cNvPr>
          <p:cNvSpPr>
            <a:spLocks noChangeAspect="1"/>
          </p:cNvSpPr>
          <p:nvPr/>
        </p:nvSpPr>
        <p:spPr>
          <a:xfrm>
            <a:off x="3914796" y="8303055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矢印: 下 31">
            <a:extLst>
              <a:ext uri="{FF2B5EF4-FFF2-40B4-BE49-F238E27FC236}">
                <a16:creationId xmlns:a16="http://schemas.microsoft.com/office/drawing/2014/main" id="{69D6CE0D-B3E7-B840-83C5-F82AB87EFEE1}"/>
              </a:ext>
            </a:extLst>
          </p:cNvPr>
          <p:cNvSpPr/>
          <p:nvPr/>
        </p:nvSpPr>
        <p:spPr>
          <a:xfrm flipV="1">
            <a:off x="2318600" y="8134283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F22FA388-4756-8B44-8296-A97BDA1C0D90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4023360" y="4531087"/>
            <a:ext cx="734294" cy="88027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96FE51B-2C32-9146-886E-4DAE0F0D0D93}"/>
              </a:ext>
            </a:extLst>
          </p:cNvPr>
          <p:cNvSpPr/>
          <p:nvPr/>
        </p:nvSpPr>
        <p:spPr>
          <a:xfrm>
            <a:off x="4652963" y="1743556"/>
            <a:ext cx="2016126" cy="104880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420"/>
              </a:lnSpc>
            </a:pP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トップページの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420"/>
              </a:lnSpc>
            </a:pP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kumimoji="1"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スケジュール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」の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アイコンをクリックすると、自分が所属する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グループの</a:t>
            </a:r>
            <a:r>
              <a:rPr kumimoji="1"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週間</a:t>
            </a:r>
            <a:r>
              <a:rPr kumimoji="1"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の予定が</a:t>
            </a:r>
            <a:r>
              <a:rPr kumimoji="1"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表示されます。</a:t>
            </a:r>
            <a:endParaRPr kumimoji="1"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21FB100-9940-9744-8BD9-13D057300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831" y="5279647"/>
            <a:ext cx="2963951" cy="18157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5725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7ACA11-47CD-BD41-BCB1-C5F9E9A3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スケジュール</a:t>
            </a:r>
            <a:r>
              <a:rPr kumimoji="1" lang="en-US" altLang="ja-JP" dirty="0"/>
              <a:t>②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ED879BE-AB5B-A144-B900-1BDB60178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83"/>
          <a:stretch/>
        </p:blipFill>
        <p:spPr>
          <a:xfrm>
            <a:off x="368301" y="1977932"/>
            <a:ext cx="3846418" cy="12808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E8EA943-201F-4140-960B-9D0A99FE9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228259"/>
            <a:ext cx="2578187" cy="6468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42A157C-F036-AE4A-B549-7E76527F06F9}"/>
              </a:ext>
            </a:extLst>
          </p:cNvPr>
          <p:cNvSpPr/>
          <p:nvPr/>
        </p:nvSpPr>
        <p:spPr>
          <a:xfrm>
            <a:off x="4658406" y="1222976"/>
            <a:ext cx="2010681" cy="1821154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＋予定を登録する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クリックすると、予定の登録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画面に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移動します。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また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、予定を登録したい日のカレンダー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ボタンをクリックして、予定を登録すること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もできます。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69513108-2828-DF41-9EFB-1A26E0C84306}"/>
              </a:ext>
            </a:extLst>
          </p:cNvPr>
          <p:cNvSpPr/>
          <p:nvPr/>
        </p:nvSpPr>
        <p:spPr>
          <a:xfrm>
            <a:off x="1789888" y="3070077"/>
            <a:ext cx="169343" cy="153021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D52734E1-7B81-0A47-BB5D-EAA5A1E23507}"/>
              </a:ext>
            </a:extLst>
          </p:cNvPr>
          <p:cNvSpPr/>
          <p:nvPr/>
        </p:nvSpPr>
        <p:spPr>
          <a:xfrm>
            <a:off x="496563" y="1309834"/>
            <a:ext cx="1108180" cy="246822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367A817-72E0-9344-BDE9-DF40D4890B50}"/>
              </a:ext>
            </a:extLst>
          </p:cNvPr>
          <p:cNvSpPr/>
          <p:nvPr/>
        </p:nvSpPr>
        <p:spPr>
          <a:xfrm>
            <a:off x="260648" y="933738"/>
            <a:ext cx="3746248" cy="241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106CB8"/>
              </a:buClr>
              <a:buSzPct val="100000"/>
              <a:buFont typeface="Wingdings" pitchFamily="2" charset="2"/>
              <a:buChar char="n"/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予定を登録する</a:t>
            </a:r>
            <a:endParaRPr kumimoji="1"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角丸四角形 19">
            <a:extLst>
              <a:ext uri="{FF2B5EF4-FFF2-40B4-BE49-F238E27FC236}">
                <a16:creationId xmlns:a16="http://schemas.microsoft.com/office/drawing/2014/main" id="{00E9332C-C1BC-8E4F-B110-5015F1936296}"/>
              </a:ext>
            </a:extLst>
          </p:cNvPr>
          <p:cNvSpPr/>
          <p:nvPr/>
        </p:nvSpPr>
        <p:spPr>
          <a:xfrm>
            <a:off x="4658406" y="8062071"/>
            <a:ext cx="2010384" cy="851369"/>
          </a:xfrm>
          <a:prstGeom prst="roundRect">
            <a:avLst>
              <a:gd name="adj" fmla="val 4233"/>
            </a:avLst>
          </a:prstGeom>
          <a:solidFill>
            <a:srgbClr val="B5DAF9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060"/>
              </a:lnSpc>
            </a:pPr>
            <a:r>
              <a:rPr lang="ja-JP" altLang="en-US" sz="1050" b="1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◆ポイント◆</a:t>
            </a:r>
            <a:endParaRPr lang="en-US" altLang="ja-JP" sz="1050" b="1" dirty="0">
              <a:solidFill>
                <a:srgbClr val="106CB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閲覧確認や出席確認など、参加者の反応を知りたいときは、リアクション機能を利用すると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便利です。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ts val="1060"/>
              </a:lnSpc>
            </a:pPr>
            <a:endParaRPr kumimoji="1"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矢印: 下 31">
            <a:extLst>
              <a:ext uri="{FF2B5EF4-FFF2-40B4-BE49-F238E27FC236}">
                <a16:creationId xmlns:a16="http://schemas.microsoft.com/office/drawing/2014/main" id="{0D37527F-6200-5D4D-BD84-A45A63DD1A7B}"/>
              </a:ext>
            </a:extLst>
          </p:cNvPr>
          <p:cNvSpPr/>
          <p:nvPr/>
        </p:nvSpPr>
        <p:spPr>
          <a:xfrm flipV="1">
            <a:off x="2086285" y="3357199"/>
            <a:ext cx="283621" cy="171283"/>
          </a:xfrm>
          <a:prstGeom prst="triangle">
            <a:avLst/>
          </a:prstGeom>
          <a:solidFill>
            <a:srgbClr val="A5A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18ADC8C8-7F87-F749-A2DC-5BF7B1F2051B}"/>
              </a:ext>
            </a:extLst>
          </p:cNvPr>
          <p:cNvSpPr>
            <a:spLocks noChangeAspect="1"/>
          </p:cNvSpPr>
          <p:nvPr/>
        </p:nvSpPr>
        <p:spPr>
          <a:xfrm>
            <a:off x="2048430" y="1826907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F7E7500-E151-3147-BACD-A4F1524701DA}"/>
              </a:ext>
            </a:extLst>
          </p:cNvPr>
          <p:cNvCxnSpPr>
            <a:cxnSpLocks/>
            <a:stCxn id="11" idx="1"/>
            <a:endCxn id="7" idx="3"/>
          </p:cNvCxnSpPr>
          <p:nvPr/>
        </p:nvCxnSpPr>
        <p:spPr>
          <a:xfrm flipH="1" flipV="1">
            <a:off x="1604743" y="1433245"/>
            <a:ext cx="470047" cy="420022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0901DE05-C4EC-4A46-9B17-D9A90B76D3D7}"/>
              </a:ext>
            </a:extLst>
          </p:cNvPr>
          <p:cNvCxnSpPr>
            <a:cxnSpLocks/>
            <a:stCxn id="11" idx="4"/>
            <a:endCxn id="6" idx="0"/>
          </p:cNvCxnSpPr>
          <p:nvPr/>
        </p:nvCxnSpPr>
        <p:spPr>
          <a:xfrm flipH="1">
            <a:off x="1874560" y="2006907"/>
            <a:ext cx="263870" cy="1063170"/>
          </a:xfrm>
          <a:prstGeom prst="line">
            <a:avLst/>
          </a:prstGeom>
          <a:ln w="19050"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3D3F0F7-C816-5E40-A62A-CE0635192D38}"/>
              </a:ext>
            </a:extLst>
          </p:cNvPr>
          <p:cNvGrpSpPr/>
          <p:nvPr/>
        </p:nvGrpSpPr>
        <p:grpSpPr>
          <a:xfrm>
            <a:off x="362516" y="3634241"/>
            <a:ext cx="4179640" cy="4355625"/>
            <a:chOff x="362516" y="3634241"/>
            <a:chExt cx="4179640" cy="4355625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A54FB047-7736-EB4C-B231-67EAB33C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516" y="3634241"/>
              <a:ext cx="4179640" cy="435562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6" name="角丸四角形 15">
              <a:extLst>
                <a:ext uri="{FF2B5EF4-FFF2-40B4-BE49-F238E27FC236}">
                  <a16:creationId xmlns:a16="http://schemas.microsoft.com/office/drawing/2014/main" id="{39009187-7CB9-0F4C-8A1F-EF3AE2FA4B6A}"/>
                </a:ext>
              </a:extLst>
            </p:cNvPr>
            <p:cNvSpPr/>
            <p:nvPr/>
          </p:nvSpPr>
          <p:spPr>
            <a:xfrm>
              <a:off x="1756541" y="7805474"/>
              <a:ext cx="613366" cy="163425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7" name="角丸四角形 16">
              <a:extLst>
                <a:ext uri="{FF2B5EF4-FFF2-40B4-BE49-F238E27FC236}">
                  <a16:creationId xmlns:a16="http://schemas.microsoft.com/office/drawing/2014/main" id="{6A8DA194-6B1A-364F-8ACC-5DF613F739C6}"/>
                </a:ext>
              </a:extLst>
            </p:cNvPr>
            <p:cNvSpPr/>
            <p:nvPr/>
          </p:nvSpPr>
          <p:spPr>
            <a:xfrm>
              <a:off x="693386" y="4072756"/>
              <a:ext cx="2261728" cy="165671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8" name="角丸四角形 17">
              <a:extLst>
                <a:ext uri="{FF2B5EF4-FFF2-40B4-BE49-F238E27FC236}">
                  <a16:creationId xmlns:a16="http://schemas.microsoft.com/office/drawing/2014/main" id="{E2ADB48B-7F8D-BD42-BCF4-3BFA4EA2ECE3}"/>
                </a:ext>
              </a:extLst>
            </p:cNvPr>
            <p:cNvSpPr/>
            <p:nvPr/>
          </p:nvSpPr>
          <p:spPr>
            <a:xfrm>
              <a:off x="693386" y="4238427"/>
              <a:ext cx="2261727" cy="158495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19" name="角丸四角形 18">
              <a:extLst>
                <a:ext uri="{FF2B5EF4-FFF2-40B4-BE49-F238E27FC236}">
                  <a16:creationId xmlns:a16="http://schemas.microsoft.com/office/drawing/2014/main" id="{EE971D8D-6D55-A943-97D8-858474D7AE29}"/>
                </a:ext>
              </a:extLst>
            </p:cNvPr>
            <p:cNvSpPr/>
            <p:nvPr/>
          </p:nvSpPr>
          <p:spPr>
            <a:xfrm>
              <a:off x="693386" y="4567416"/>
              <a:ext cx="2792150" cy="164373"/>
            </a:xfrm>
            <a:prstGeom prst="roundRect">
              <a:avLst>
                <a:gd name="adj" fmla="val 24134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0" name="角丸四角形 19">
              <a:extLst>
                <a:ext uri="{FF2B5EF4-FFF2-40B4-BE49-F238E27FC236}">
                  <a16:creationId xmlns:a16="http://schemas.microsoft.com/office/drawing/2014/main" id="{17AC8A0E-8D6D-7B47-B03C-478F2562F1A9}"/>
                </a:ext>
              </a:extLst>
            </p:cNvPr>
            <p:cNvSpPr/>
            <p:nvPr/>
          </p:nvSpPr>
          <p:spPr>
            <a:xfrm>
              <a:off x="693385" y="4734132"/>
              <a:ext cx="2792151" cy="456713"/>
            </a:xfrm>
            <a:prstGeom prst="roundRect">
              <a:avLst>
                <a:gd name="adj" fmla="val 11783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1" name="角丸四角形 20">
              <a:extLst>
                <a:ext uri="{FF2B5EF4-FFF2-40B4-BE49-F238E27FC236}">
                  <a16:creationId xmlns:a16="http://schemas.microsoft.com/office/drawing/2014/main" id="{B69F5234-9B08-FD42-AF4C-C82DDF25AEF9}"/>
                </a:ext>
              </a:extLst>
            </p:cNvPr>
            <p:cNvSpPr/>
            <p:nvPr/>
          </p:nvSpPr>
          <p:spPr>
            <a:xfrm>
              <a:off x="693385" y="5190846"/>
              <a:ext cx="2792151" cy="875344"/>
            </a:xfrm>
            <a:prstGeom prst="roundRect">
              <a:avLst>
                <a:gd name="adj" fmla="val 7036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2" name="角丸四角形 21">
              <a:extLst>
                <a:ext uri="{FF2B5EF4-FFF2-40B4-BE49-F238E27FC236}">
                  <a16:creationId xmlns:a16="http://schemas.microsoft.com/office/drawing/2014/main" id="{F0C3D898-6388-B94F-8159-5863A255DE5C}"/>
                </a:ext>
              </a:extLst>
            </p:cNvPr>
            <p:cNvSpPr/>
            <p:nvPr/>
          </p:nvSpPr>
          <p:spPr>
            <a:xfrm>
              <a:off x="693385" y="6066191"/>
              <a:ext cx="2792151" cy="693326"/>
            </a:xfrm>
            <a:prstGeom prst="roundRect">
              <a:avLst>
                <a:gd name="adj" fmla="val 6666"/>
              </a:avLst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3" name="角丸四角形 22">
              <a:extLst>
                <a:ext uri="{FF2B5EF4-FFF2-40B4-BE49-F238E27FC236}">
                  <a16:creationId xmlns:a16="http://schemas.microsoft.com/office/drawing/2014/main" id="{233204E8-A31A-F741-B0DC-E55490A7DEAB}"/>
                </a:ext>
              </a:extLst>
            </p:cNvPr>
            <p:cNvSpPr/>
            <p:nvPr/>
          </p:nvSpPr>
          <p:spPr>
            <a:xfrm>
              <a:off x="578129" y="6950023"/>
              <a:ext cx="2850871" cy="184983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4" name="角丸四角形 23">
              <a:extLst>
                <a:ext uri="{FF2B5EF4-FFF2-40B4-BE49-F238E27FC236}">
                  <a16:creationId xmlns:a16="http://schemas.microsoft.com/office/drawing/2014/main" id="{828D7C5E-5325-994F-BE20-7A61C7F271D9}"/>
                </a:ext>
              </a:extLst>
            </p:cNvPr>
            <p:cNvSpPr/>
            <p:nvPr/>
          </p:nvSpPr>
          <p:spPr>
            <a:xfrm>
              <a:off x="497487" y="7312684"/>
              <a:ext cx="1074520" cy="140711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5" name="角丸四角形 19">
              <a:extLst>
                <a:ext uri="{FF2B5EF4-FFF2-40B4-BE49-F238E27FC236}">
                  <a16:creationId xmlns:a16="http://schemas.microsoft.com/office/drawing/2014/main" id="{6E65E5EF-5A86-064B-8B2C-B3326E396EF9}"/>
                </a:ext>
              </a:extLst>
            </p:cNvPr>
            <p:cNvSpPr/>
            <p:nvPr/>
          </p:nvSpPr>
          <p:spPr>
            <a:xfrm>
              <a:off x="901170" y="7491355"/>
              <a:ext cx="940542" cy="224625"/>
            </a:xfrm>
            <a:prstGeom prst="roundRect">
              <a:avLst>
                <a:gd name="adj" fmla="val 11469"/>
              </a:avLst>
            </a:prstGeom>
            <a:noFill/>
            <a:ln w="19050">
              <a:solidFill>
                <a:srgbClr val="106CB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en-US" altLang="ja-JP" sz="800" dirty="0">
                <a:solidFill>
                  <a:srgbClr val="16A83B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6" name="円/楕円 25">
              <a:extLst>
                <a:ext uri="{FF2B5EF4-FFF2-40B4-BE49-F238E27FC236}">
                  <a16:creationId xmlns:a16="http://schemas.microsoft.com/office/drawing/2014/main" id="{A2E45215-251B-2847-8F25-1059956F6C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586" y="4059444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2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7" name="円/楕円 26">
              <a:extLst>
                <a:ext uri="{FF2B5EF4-FFF2-40B4-BE49-F238E27FC236}">
                  <a16:creationId xmlns:a16="http://schemas.microsoft.com/office/drawing/2014/main" id="{D16D5BE2-C9A4-F54F-9C17-B40A8BF70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189" y="4225143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3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8" name="円/楕円 27">
              <a:extLst>
                <a:ext uri="{FF2B5EF4-FFF2-40B4-BE49-F238E27FC236}">
                  <a16:creationId xmlns:a16="http://schemas.microsoft.com/office/drawing/2014/main" id="{D009BE36-A829-3C47-B65C-CE8082700D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188" y="4557530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4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29" name="円/楕円 28">
              <a:extLst>
                <a:ext uri="{FF2B5EF4-FFF2-40B4-BE49-F238E27FC236}">
                  <a16:creationId xmlns:a16="http://schemas.microsoft.com/office/drawing/2014/main" id="{BC831290-297C-1340-AC30-CC141930C1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188" y="4869609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kumimoji="1"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5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0" name="円/楕円 29">
              <a:extLst>
                <a:ext uri="{FF2B5EF4-FFF2-40B4-BE49-F238E27FC236}">
                  <a16:creationId xmlns:a16="http://schemas.microsoft.com/office/drawing/2014/main" id="{CE5882CA-A39E-A442-81B8-11B284D375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188" y="5540030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6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1" name="円/楕円 30">
              <a:extLst>
                <a:ext uri="{FF2B5EF4-FFF2-40B4-BE49-F238E27FC236}">
                  <a16:creationId xmlns:a16="http://schemas.microsoft.com/office/drawing/2014/main" id="{E4289264-B581-E941-A352-EFD069841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9076" y="6319792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7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2" name="円/楕円 31">
              <a:extLst>
                <a:ext uri="{FF2B5EF4-FFF2-40B4-BE49-F238E27FC236}">
                  <a16:creationId xmlns:a16="http://schemas.microsoft.com/office/drawing/2014/main" id="{4285F5EE-AF74-9046-AF37-0B6A42C14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4541" y="6933598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r>
                <a:rPr lang="en-US" altLang="ja-JP" sz="105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8</a:t>
              </a:r>
              <a:endParaRPr kumimoji="1" lang="ja-JP" altLang="en-US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4" name="円/楕円 33">
              <a:extLst>
                <a:ext uri="{FF2B5EF4-FFF2-40B4-BE49-F238E27FC236}">
                  <a16:creationId xmlns:a16="http://schemas.microsoft.com/office/drawing/2014/main" id="{34BD8F9C-5A3A-0147-9D70-87E0AE6150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1560" y="7791260"/>
              <a:ext cx="180000" cy="180000"/>
            </a:xfrm>
            <a:prstGeom prst="ellipse">
              <a:avLst/>
            </a:prstGeom>
            <a:solidFill>
              <a:srgbClr val="FF006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lnSpc>
                  <a:spcPts val="1500"/>
                </a:lnSpc>
              </a:pPr>
              <a:r>
                <a:rPr kumimoji="1" lang="en-US" altLang="ja-JP" sz="90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11</a:t>
              </a:r>
              <a:endParaRPr kumimoji="1" lang="ja-JP" altLang="en-US" sz="180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pic>
        <p:nvPicPr>
          <p:cNvPr id="39" name="図 38">
            <a:extLst>
              <a:ext uri="{FF2B5EF4-FFF2-40B4-BE49-F238E27FC236}">
                <a16:creationId xmlns:a16="http://schemas.microsoft.com/office/drawing/2014/main" id="{DCD00E5E-AC45-0E49-B62B-9C90EFA09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92" y="2133553"/>
            <a:ext cx="201257" cy="214593"/>
          </a:xfrm>
          <a:prstGeom prst="rect">
            <a:avLst/>
          </a:prstGeom>
        </p:spPr>
      </p:pic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2308607-46DC-044A-BDFD-D635A63D7729}"/>
              </a:ext>
            </a:extLst>
          </p:cNvPr>
          <p:cNvSpPr/>
          <p:nvPr/>
        </p:nvSpPr>
        <p:spPr>
          <a:xfrm>
            <a:off x="4646465" y="3634241"/>
            <a:ext cx="2022325" cy="4374308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日付を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開始／終了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時間を入力します。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予定メニューを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選択し、予定のタイトル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予定のメモ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入力します。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予定の参加者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を選択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し、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←追加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利用する施設を選択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し、</a:t>
            </a:r>
            <a:br>
              <a:rPr lang="en-US" altLang="ja-JP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←追加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 をクリックします。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会議資料などのファイル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を添付できます。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アンケートを作成できます。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予定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の公開／非公開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を選択できます。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28600" indent="-228600">
              <a:lnSpc>
                <a:spcPts val="136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+mj-ea"/>
              <a:buAutoNum type="circleNumDbPlain" startAt="2"/>
            </a:pP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1050">
                <a:solidFill>
                  <a:srgbClr val="106CB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登録する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すると予定が登録され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、参加者に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通知</a:t>
            </a:r>
            <a:r>
              <a:rPr lang="ja-JP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が届きます。</a:t>
            </a:r>
            <a:endParaRPr lang="en-US" altLang="ja-JP" sz="10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7" name="角丸四角形 36">
            <a:extLst>
              <a:ext uri="{FF2B5EF4-FFF2-40B4-BE49-F238E27FC236}">
                <a16:creationId xmlns:a16="http://schemas.microsoft.com/office/drawing/2014/main" id="{45D9580C-3D0A-EC3F-100C-F87FA5F7469F}"/>
              </a:ext>
            </a:extLst>
          </p:cNvPr>
          <p:cNvSpPr/>
          <p:nvPr/>
        </p:nvSpPr>
        <p:spPr>
          <a:xfrm>
            <a:off x="496563" y="7143915"/>
            <a:ext cx="1075444" cy="159255"/>
          </a:xfrm>
          <a:prstGeom prst="roundRect">
            <a:avLst/>
          </a:prstGeom>
          <a:noFill/>
          <a:ln w="1905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F03CD661-BDFC-7F48-9A91-90E3DD3D31D1}"/>
              </a:ext>
            </a:extLst>
          </p:cNvPr>
          <p:cNvSpPr>
            <a:spLocks noChangeAspect="1"/>
          </p:cNvSpPr>
          <p:nvPr/>
        </p:nvSpPr>
        <p:spPr>
          <a:xfrm>
            <a:off x="345975" y="7113319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9</a:t>
            </a:r>
            <a:endParaRPr kumimoji="1" lang="ja-JP" altLang="en-US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0" name="円/楕円 39">
            <a:extLst>
              <a:ext uri="{FF2B5EF4-FFF2-40B4-BE49-F238E27FC236}">
                <a16:creationId xmlns:a16="http://schemas.microsoft.com/office/drawing/2014/main" id="{5DE2E018-C21D-29ED-C5F8-056E85E6185B}"/>
              </a:ext>
            </a:extLst>
          </p:cNvPr>
          <p:cNvSpPr>
            <a:spLocks noChangeAspect="1"/>
          </p:cNvSpPr>
          <p:nvPr/>
        </p:nvSpPr>
        <p:spPr>
          <a:xfrm>
            <a:off x="346486" y="7302228"/>
            <a:ext cx="180000" cy="180000"/>
          </a:xfrm>
          <a:prstGeom prst="ellipse">
            <a:avLst/>
          </a:prstGeom>
          <a:solidFill>
            <a:srgbClr val="FF006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500"/>
              </a:lnSpc>
            </a:pPr>
            <a:r>
              <a:rPr kumimoji="1" lang="en-US" altLang="ja-JP" sz="9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10</a:t>
            </a:r>
            <a:endParaRPr kumimoji="1" lang="ja-JP" altLang="en-US" sz="180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2748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ユーザー冊子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79545"/>
      </a:accent1>
      <a:accent2>
        <a:srgbClr val="FF0066"/>
      </a:accent2>
      <a:accent3>
        <a:srgbClr val="106CB8"/>
      </a:accent3>
      <a:accent4>
        <a:srgbClr val="FAAC00"/>
      </a:accent4>
      <a:accent5>
        <a:srgbClr val="91CF50"/>
      </a:accent5>
      <a:accent6>
        <a:srgbClr val="FCD0E9"/>
      </a:accent6>
      <a:hlink>
        <a:srgbClr val="B5DAF8"/>
      </a:hlink>
      <a:folHlink>
        <a:srgbClr val="FFEB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9098</TotalTime>
  <Words>4618</Words>
  <Application>Microsoft Macintosh PowerPoint</Application>
  <PresentationFormat>A4 210 x 297 mm</PresentationFormat>
  <Paragraphs>611</Paragraphs>
  <Slides>28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5" baseType="lpstr">
      <vt:lpstr>Meiryo UI</vt:lpstr>
      <vt:lpstr>ＭＳ Ｐゴシック</vt:lpstr>
      <vt:lpstr>メイリオ</vt:lpstr>
      <vt:lpstr>游ゴシック</vt:lpstr>
      <vt:lpstr>Arial</vt:lpstr>
      <vt:lpstr>Wingdings</vt:lpstr>
      <vt:lpstr>Office ​​テーマ</vt:lpstr>
      <vt:lpstr>PowerPoint プレゼンテーション</vt:lpstr>
      <vt:lpstr>目次</vt:lpstr>
      <vt:lpstr>トップページ①</vt:lpstr>
      <vt:lpstr>トップページ②</vt:lpstr>
      <vt:lpstr>トップページ③</vt:lpstr>
      <vt:lpstr>個人設定</vt:lpstr>
      <vt:lpstr>デザイン</vt:lpstr>
      <vt:lpstr>スケジュール①</vt:lpstr>
      <vt:lpstr>スケジュール②</vt:lpstr>
      <vt:lpstr>スケジュール③</vt:lpstr>
      <vt:lpstr>スケジュール④</vt:lpstr>
      <vt:lpstr>ToDoリスト</vt:lpstr>
      <vt:lpstr>電話メモ①</vt:lpstr>
      <vt:lpstr>電話メモ②</vt:lpstr>
      <vt:lpstr>掲示板①</vt:lpstr>
      <vt:lpstr>掲示板②</vt:lpstr>
      <vt:lpstr>メッセージ①</vt:lpstr>
      <vt:lpstr>メッセージ②</vt:lpstr>
      <vt:lpstr>ファイル管理</vt:lpstr>
      <vt:lpstr>ワークフロー①</vt:lpstr>
      <vt:lpstr>ワークフロー②</vt:lpstr>
      <vt:lpstr>ワークフロー③</vt:lpstr>
      <vt:lpstr>報告書①</vt:lpstr>
      <vt:lpstr>報告書②</vt:lpstr>
      <vt:lpstr>アドレス帳</vt:lpstr>
      <vt:lpstr>モバイル版アプリ①</vt:lpstr>
      <vt:lpstr>モバイル版アプリ②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島ノ江 ゆき子</dc:creator>
  <cp:lastModifiedBy>Rieko Tanikaga (谷利 理恵子)</cp:lastModifiedBy>
  <cp:revision>124</cp:revision>
  <cp:lastPrinted>2023-05-26T08:48:33Z</cp:lastPrinted>
  <dcterms:created xsi:type="dcterms:W3CDTF">2020-08-21T01:08:06Z</dcterms:created>
  <dcterms:modified xsi:type="dcterms:W3CDTF">2023-08-29T07:17:48Z</dcterms:modified>
</cp:coreProperties>
</file>